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305" r:id="rId3"/>
    <p:sldId id="312" r:id="rId4"/>
    <p:sldId id="313" r:id="rId5"/>
    <p:sldId id="315" r:id="rId6"/>
    <p:sldId id="331" r:id="rId7"/>
    <p:sldId id="338" r:id="rId8"/>
    <p:sldId id="339" r:id="rId9"/>
    <p:sldId id="340" r:id="rId10"/>
    <p:sldId id="317" r:id="rId11"/>
    <p:sldId id="316" r:id="rId12"/>
    <p:sldId id="306" r:id="rId13"/>
    <p:sldId id="336" r:id="rId14"/>
    <p:sldId id="309" r:id="rId15"/>
    <p:sldId id="310" r:id="rId16"/>
    <p:sldId id="334" r:id="rId17"/>
    <p:sldId id="311" r:id="rId18"/>
    <p:sldId id="332" r:id="rId19"/>
    <p:sldId id="333" r:id="rId20"/>
    <p:sldId id="277" r:id="rId21"/>
    <p:sldId id="335" r:id="rId22"/>
    <p:sldId id="292" r:id="rId23"/>
    <p:sldId id="279" r:id="rId24"/>
    <p:sldId id="278" r:id="rId25"/>
    <p:sldId id="280" r:id="rId26"/>
    <p:sldId id="324" r:id="rId27"/>
    <p:sldId id="337" r:id="rId28"/>
    <p:sldId id="325" r:id="rId29"/>
    <p:sldId id="326" r:id="rId30"/>
    <p:sldId id="327" r:id="rId31"/>
    <p:sldId id="328" r:id="rId32"/>
    <p:sldId id="329" r:id="rId33"/>
    <p:sldId id="341" r:id="rId34"/>
    <p:sldId id="300" r:id="rId35"/>
  </p:sldIdLst>
  <p:sldSz cx="11520488" cy="64801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628">
          <p15:clr>
            <a:srgbClr val="A4A3A4"/>
          </p15:clr>
        </p15:guide>
        <p15:guide id="3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79350" autoAdjust="0"/>
  </p:normalViewPr>
  <p:slideViewPr>
    <p:cSldViewPr>
      <p:cViewPr varScale="1">
        <p:scale>
          <a:sx n="97" d="100"/>
          <a:sy n="97" d="100"/>
        </p:scale>
        <p:origin x="930" y="84"/>
      </p:cViewPr>
      <p:guideLst>
        <p:guide orient="horz" pos="2041"/>
        <p:guide pos="3628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E3A4E-5121-4241-8C57-4111E1D47F8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48276-5FE1-488C-A23B-A70E9377E1C3}">
      <dgm:prSet/>
      <dgm:spPr/>
      <dgm:t>
        <a:bodyPr/>
        <a:lstStyle/>
        <a:p>
          <a:pPr rtl="0"/>
          <a:r>
            <a:rPr lang="en-US" b="0" i="0" smtClean="0"/>
            <a:t>JDK Alpha and Beta (1995)</a:t>
          </a:r>
          <a:endParaRPr lang="ru-RU"/>
        </a:p>
      </dgm:t>
    </dgm:pt>
    <dgm:pt modelId="{DAE605F0-60EB-4E5B-8071-EDCB81F57064}" type="parTrans" cxnId="{B6C9FBC3-6BBA-4F90-92BB-149A66B3EEE8}">
      <dgm:prSet/>
      <dgm:spPr/>
      <dgm:t>
        <a:bodyPr/>
        <a:lstStyle/>
        <a:p>
          <a:endParaRPr lang="en-US"/>
        </a:p>
      </dgm:t>
    </dgm:pt>
    <dgm:pt modelId="{C29F8CFA-0026-451E-A516-22FD82D5208B}" type="sibTrans" cxnId="{B6C9FBC3-6BBA-4F90-92BB-149A66B3EEE8}">
      <dgm:prSet/>
      <dgm:spPr/>
      <dgm:t>
        <a:bodyPr/>
        <a:lstStyle/>
        <a:p>
          <a:endParaRPr lang="en-US"/>
        </a:p>
      </dgm:t>
    </dgm:pt>
    <dgm:pt modelId="{23B6AF25-B996-4980-B4C8-87A94B284D0A}">
      <dgm:prSet/>
      <dgm:spPr/>
      <dgm:t>
        <a:bodyPr/>
        <a:lstStyle/>
        <a:p>
          <a:pPr rtl="0"/>
          <a:r>
            <a:rPr lang="en-US" b="0" i="0" smtClean="0"/>
            <a:t>JDK 1.0 (</a:t>
          </a:r>
          <a:r>
            <a:rPr lang="ru-RU" b="0" i="0" smtClean="0"/>
            <a:t>1996)</a:t>
          </a:r>
          <a:endParaRPr lang="ru-RU"/>
        </a:p>
      </dgm:t>
    </dgm:pt>
    <dgm:pt modelId="{CCEFBEE3-341A-4C1D-914A-F51CA6B229B0}" type="parTrans" cxnId="{6C4FD7E8-6ECB-450B-8530-15FEC077C99C}">
      <dgm:prSet/>
      <dgm:spPr/>
      <dgm:t>
        <a:bodyPr/>
        <a:lstStyle/>
        <a:p>
          <a:endParaRPr lang="en-US"/>
        </a:p>
      </dgm:t>
    </dgm:pt>
    <dgm:pt modelId="{5703FB56-DCE5-4C09-AF6B-6310BBB2090B}" type="sibTrans" cxnId="{6C4FD7E8-6ECB-450B-8530-15FEC077C99C}">
      <dgm:prSet/>
      <dgm:spPr/>
      <dgm:t>
        <a:bodyPr/>
        <a:lstStyle/>
        <a:p>
          <a:endParaRPr lang="en-US"/>
        </a:p>
      </dgm:t>
    </dgm:pt>
    <dgm:pt modelId="{2F21DBF0-B954-4D56-B35F-0F9E3E095821}">
      <dgm:prSet/>
      <dgm:spPr/>
      <dgm:t>
        <a:bodyPr/>
        <a:lstStyle/>
        <a:p>
          <a:pPr rtl="0"/>
          <a:r>
            <a:rPr lang="en-US" b="0" i="0" smtClean="0"/>
            <a:t>JDK 1.1 (</a:t>
          </a:r>
          <a:r>
            <a:rPr lang="ru-RU" b="0" i="0" smtClean="0"/>
            <a:t>1997)</a:t>
          </a:r>
          <a:endParaRPr lang="ru-RU"/>
        </a:p>
      </dgm:t>
    </dgm:pt>
    <dgm:pt modelId="{45834A0B-CA59-4D59-819F-650B2D7ED217}" type="parTrans" cxnId="{8DFB27ED-0BA1-47B5-A196-C4C32DFC4048}">
      <dgm:prSet/>
      <dgm:spPr/>
      <dgm:t>
        <a:bodyPr/>
        <a:lstStyle/>
        <a:p>
          <a:endParaRPr lang="en-US"/>
        </a:p>
      </dgm:t>
    </dgm:pt>
    <dgm:pt modelId="{F72F8C32-73F8-4FA9-B83E-AE724FBA153F}" type="sibTrans" cxnId="{8DFB27ED-0BA1-47B5-A196-C4C32DFC4048}">
      <dgm:prSet/>
      <dgm:spPr/>
      <dgm:t>
        <a:bodyPr/>
        <a:lstStyle/>
        <a:p>
          <a:endParaRPr lang="en-US"/>
        </a:p>
      </dgm:t>
    </dgm:pt>
    <dgm:pt modelId="{3EA8503D-483A-447B-8366-BB9D1FF847FE}">
      <dgm:prSet/>
      <dgm:spPr/>
      <dgm:t>
        <a:bodyPr/>
        <a:lstStyle/>
        <a:p>
          <a:pPr rtl="0"/>
          <a:r>
            <a:rPr lang="en-US" b="0" i="0" smtClean="0"/>
            <a:t>J2SE 1.2 (</a:t>
          </a:r>
          <a:r>
            <a:rPr lang="ru-RU" b="0" i="0" smtClean="0"/>
            <a:t>1998)</a:t>
          </a:r>
          <a:endParaRPr lang="ru-RU"/>
        </a:p>
      </dgm:t>
    </dgm:pt>
    <dgm:pt modelId="{E7FA359F-3331-4C65-B7B4-874EABC8E678}" type="parTrans" cxnId="{B14C0375-59F5-4530-8ACC-F10FD9C03DDF}">
      <dgm:prSet/>
      <dgm:spPr/>
      <dgm:t>
        <a:bodyPr/>
        <a:lstStyle/>
        <a:p>
          <a:endParaRPr lang="en-US"/>
        </a:p>
      </dgm:t>
    </dgm:pt>
    <dgm:pt modelId="{08FAB58D-269A-41F6-961F-9CDEB69BF499}" type="sibTrans" cxnId="{B14C0375-59F5-4530-8ACC-F10FD9C03DDF}">
      <dgm:prSet/>
      <dgm:spPr/>
      <dgm:t>
        <a:bodyPr/>
        <a:lstStyle/>
        <a:p>
          <a:endParaRPr lang="en-US"/>
        </a:p>
      </dgm:t>
    </dgm:pt>
    <dgm:pt modelId="{5420D1BA-ACE6-4AF8-B197-643C00DB74A4}">
      <dgm:prSet/>
      <dgm:spPr/>
      <dgm:t>
        <a:bodyPr/>
        <a:lstStyle/>
        <a:p>
          <a:pPr rtl="0"/>
          <a:r>
            <a:rPr lang="en-US" b="0" i="0" smtClean="0"/>
            <a:t>J2SE 1.3 (</a:t>
          </a:r>
          <a:r>
            <a:rPr lang="uk-UA" b="0" i="0" smtClean="0"/>
            <a:t>1998)</a:t>
          </a:r>
          <a:endParaRPr lang="ru-RU"/>
        </a:p>
      </dgm:t>
    </dgm:pt>
    <dgm:pt modelId="{601A52CA-A6CC-4E63-9236-452D4DE0E12D}" type="parTrans" cxnId="{59C4034D-8A2C-4700-B9AB-888CCC65A163}">
      <dgm:prSet/>
      <dgm:spPr/>
      <dgm:t>
        <a:bodyPr/>
        <a:lstStyle/>
        <a:p>
          <a:endParaRPr lang="en-US"/>
        </a:p>
      </dgm:t>
    </dgm:pt>
    <dgm:pt modelId="{5C3F0E88-BE81-4CDB-8074-D261434FEB1D}" type="sibTrans" cxnId="{59C4034D-8A2C-4700-B9AB-888CCC65A163}">
      <dgm:prSet/>
      <dgm:spPr/>
      <dgm:t>
        <a:bodyPr/>
        <a:lstStyle/>
        <a:p>
          <a:endParaRPr lang="en-US"/>
        </a:p>
      </dgm:t>
    </dgm:pt>
    <dgm:pt modelId="{91861882-FFC5-4F7B-B7B2-3A4124BC48D2}">
      <dgm:prSet/>
      <dgm:spPr/>
      <dgm:t>
        <a:bodyPr/>
        <a:lstStyle/>
        <a:p>
          <a:pPr rtl="0"/>
          <a:r>
            <a:rPr lang="en-US" b="0" i="0" smtClean="0"/>
            <a:t>J2SE 1.4 (</a:t>
          </a:r>
          <a:r>
            <a:rPr lang="ru-RU" b="0" i="0" smtClean="0"/>
            <a:t>2002)</a:t>
          </a:r>
          <a:endParaRPr lang="ru-RU"/>
        </a:p>
      </dgm:t>
    </dgm:pt>
    <dgm:pt modelId="{AD4DD43D-FD5E-4681-8B8D-186D57471B24}" type="parTrans" cxnId="{164C54B2-6CD7-4C83-81AD-662AC1E76E10}">
      <dgm:prSet/>
      <dgm:spPr/>
      <dgm:t>
        <a:bodyPr/>
        <a:lstStyle/>
        <a:p>
          <a:endParaRPr lang="en-US"/>
        </a:p>
      </dgm:t>
    </dgm:pt>
    <dgm:pt modelId="{FA5CE153-64D7-4672-A37C-74839551025B}" type="sibTrans" cxnId="{164C54B2-6CD7-4C83-81AD-662AC1E76E10}">
      <dgm:prSet/>
      <dgm:spPr/>
      <dgm:t>
        <a:bodyPr/>
        <a:lstStyle/>
        <a:p>
          <a:endParaRPr lang="en-US"/>
        </a:p>
      </dgm:t>
    </dgm:pt>
    <dgm:pt modelId="{6F61B15A-A98F-4926-850B-3A2030B6E27D}">
      <dgm:prSet/>
      <dgm:spPr/>
      <dgm:t>
        <a:bodyPr/>
        <a:lstStyle/>
        <a:p>
          <a:pPr rtl="0"/>
          <a:r>
            <a:rPr lang="en-US" b="0" i="0" smtClean="0"/>
            <a:t>J2SE 1.5 (</a:t>
          </a:r>
          <a:r>
            <a:rPr lang="ru-RU" b="0" i="0" smtClean="0"/>
            <a:t>2004)</a:t>
          </a:r>
          <a:endParaRPr lang="ru-RU"/>
        </a:p>
      </dgm:t>
    </dgm:pt>
    <dgm:pt modelId="{3DA34320-B86A-4B4A-B14D-214316D66E87}" type="parTrans" cxnId="{E8CD6C9B-1F19-4559-B5A1-BF31D4FBF304}">
      <dgm:prSet/>
      <dgm:spPr/>
      <dgm:t>
        <a:bodyPr/>
        <a:lstStyle/>
        <a:p>
          <a:endParaRPr lang="en-US"/>
        </a:p>
      </dgm:t>
    </dgm:pt>
    <dgm:pt modelId="{CF7B15EA-AA38-4B06-BBF7-BF70346208B4}" type="sibTrans" cxnId="{E8CD6C9B-1F19-4559-B5A1-BF31D4FBF304}">
      <dgm:prSet/>
      <dgm:spPr/>
      <dgm:t>
        <a:bodyPr/>
        <a:lstStyle/>
        <a:p>
          <a:endParaRPr lang="en-US"/>
        </a:p>
      </dgm:t>
    </dgm:pt>
    <dgm:pt modelId="{75B34880-C69A-4230-A630-55D6B599FA0C}">
      <dgm:prSet/>
      <dgm:spPr/>
      <dgm:t>
        <a:bodyPr/>
        <a:lstStyle/>
        <a:p>
          <a:pPr rtl="0"/>
          <a:r>
            <a:rPr lang="en-US" b="0" i="0" smtClean="0"/>
            <a:t>Java SE 6 (</a:t>
          </a:r>
          <a:r>
            <a:rPr lang="ru-RU" b="0" i="0" smtClean="0"/>
            <a:t>2006)</a:t>
          </a:r>
          <a:endParaRPr lang="ru-RU"/>
        </a:p>
      </dgm:t>
    </dgm:pt>
    <dgm:pt modelId="{F06C5DEA-839C-4FC1-9811-3FF1DD067DE0}" type="parTrans" cxnId="{D464EBE7-4CB8-4BCB-904C-B3A7A4B08BE7}">
      <dgm:prSet/>
      <dgm:spPr/>
      <dgm:t>
        <a:bodyPr/>
        <a:lstStyle/>
        <a:p>
          <a:endParaRPr lang="en-US"/>
        </a:p>
      </dgm:t>
    </dgm:pt>
    <dgm:pt modelId="{CA82F151-7462-4DF0-A4D5-CD05D53C3CC1}" type="sibTrans" cxnId="{D464EBE7-4CB8-4BCB-904C-B3A7A4B08BE7}">
      <dgm:prSet/>
      <dgm:spPr/>
      <dgm:t>
        <a:bodyPr/>
        <a:lstStyle/>
        <a:p>
          <a:endParaRPr lang="en-US"/>
        </a:p>
      </dgm:t>
    </dgm:pt>
    <dgm:pt modelId="{57169660-6B02-4A59-8B7F-6A9CA491E603}">
      <dgm:prSet/>
      <dgm:spPr/>
      <dgm:t>
        <a:bodyPr/>
        <a:lstStyle/>
        <a:p>
          <a:pPr rtl="0"/>
          <a:r>
            <a:rPr lang="en-US" b="0" i="0" smtClean="0"/>
            <a:t>Java SE 7 (</a:t>
          </a:r>
          <a:r>
            <a:rPr lang="ru-RU" b="0" i="0" smtClean="0"/>
            <a:t>2011)</a:t>
          </a:r>
          <a:endParaRPr lang="ru-RU"/>
        </a:p>
      </dgm:t>
    </dgm:pt>
    <dgm:pt modelId="{6E7AD005-CFED-407B-B46C-3FE3A1AEE888}" type="parTrans" cxnId="{4E9ECA76-2010-4119-9074-83632540CC01}">
      <dgm:prSet/>
      <dgm:spPr/>
      <dgm:t>
        <a:bodyPr/>
        <a:lstStyle/>
        <a:p>
          <a:endParaRPr lang="en-US"/>
        </a:p>
      </dgm:t>
    </dgm:pt>
    <dgm:pt modelId="{10F9F8DE-85CB-4724-9B50-D2E4A06D3DC2}" type="sibTrans" cxnId="{4E9ECA76-2010-4119-9074-83632540CC01}">
      <dgm:prSet/>
      <dgm:spPr/>
      <dgm:t>
        <a:bodyPr/>
        <a:lstStyle/>
        <a:p>
          <a:endParaRPr lang="en-US"/>
        </a:p>
      </dgm:t>
    </dgm:pt>
    <dgm:pt modelId="{8BACB5F8-8716-4661-8DF2-8734E7084D88}">
      <dgm:prSet/>
      <dgm:spPr/>
      <dgm:t>
        <a:bodyPr/>
        <a:lstStyle/>
        <a:p>
          <a:pPr rtl="0"/>
          <a:r>
            <a:rPr lang="en-US" b="0" i="0" dirty="0" smtClean="0"/>
            <a:t>Java SE 8 (</a:t>
          </a:r>
          <a:r>
            <a:rPr lang="ru-RU" b="0" i="0" dirty="0" smtClean="0"/>
            <a:t>2014)</a:t>
          </a:r>
          <a:endParaRPr lang="ru-RU" dirty="0"/>
        </a:p>
      </dgm:t>
    </dgm:pt>
    <dgm:pt modelId="{37A1A746-48B9-44AC-96C7-602FA8BC7112}" type="parTrans" cxnId="{E83AB366-FA78-4500-81FD-F92781095AAC}">
      <dgm:prSet/>
      <dgm:spPr/>
      <dgm:t>
        <a:bodyPr/>
        <a:lstStyle/>
        <a:p>
          <a:endParaRPr lang="en-US"/>
        </a:p>
      </dgm:t>
    </dgm:pt>
    <dgm:pt modelId="{E108D23C-6064-4938-BE5C-0E299E85ECC6}" type="sibTrans" cxnId="{E83AB366-FA78-4500-81FD-F92781095AAC}">
      <dgm:prSet/>
      <dgm:spPr/>
      <dgm:t>
        <a:bodyPr/>
        <a:lstStyle/>
        <a:p>
          <a:endParaRPr lang="en-US"/>
        </a:p>
      </dgm:t>
    </dgm:pt>
    <dgm:pt modelId="{F3684EA6-0949-4B1A-AFD4-AD6BE62C7949}">
      <dgm:prSet/>
      <dgm:spPr/>
      <dgm:t>
        <a:bodyPr/>
        <a:lstStyle/>
        <a:p>
          <a:pPr rtl="0"/>
          <a:r>
            <a:rPr lang="en-US" b="0" i="0" dirty="0" smtClean="0"/>
            <a:t>Java SE 9 (</a:t>
          </a:r>
          <a:r>
            <a:rPr lang="ru-RU" b="0" i="0" dirty="0" smtClean="0"/>
            <a:t>2017)</a:t>
          </a:r>
          <a:endParaRPr lang="ru-RU" dirty="0"/>
        </a:p>
      </dgm:t>
    </dgm:pt>
    <dgm:pt modelId="{307B1264-3D2F-48F7-80B9-83FF4043E5C5}" type="parTrans" cxnId="{39CF31C3-E9C2-45D1-9689-E0DAC3284C94}">
      <dgm:prSet/>
      <dgm:spPr/>
      <dgm:t>
        <a:bodyPr/>
        <a:lstStyle/>
        <a:p>
          <a:endParaRPr lang="en-US"/>
        </a:p>
      </dgm:t>
    </dgm:pt>
    <dgm:pt modelId="{8BF2C257-6AA2-4B33-9E0D-F4B1508B9C15}" type="sibTrans" cxnId="{39CF31C3-E9C2-45D1-9689-E0DAC3284C94}">
      <dgm:prSet/>
      <dgm:spPr/>
      <dgm:t>
        <a:bodyPr/>
        <a:lstStyle/>
        <a:p>
          <a:endParaRPr lang="en-US"/>
        </a:p>
      </dgm:t>
    </dgm:pt>
    <dgm:pt modelId="{D8C72E59-7EA4-427A-A89A-218D22E739B9}">
      <dgm:prSet/>
      <dgm:spPr/>
      <dgm:t>
        <a:bodyPr/>
        <a:lstStyle/>
        <a:p>
          <a:pPr rtl="0"/>
          <a:r>
            <a:rPr lang="en-US" dirty="0" smtClean="0"/>
            <a:t>Java SE 10 (2018)</a:t>
          </a:r>
          <a:endParaRPr lang="ru-RU" dirty="0"/>
        </a:p>
      </dgm:t>
    </dgm:pt>
    <dgm:pt modelId="{F3FCE129-60C9-4551-ABD8-F3C578AEA546}" type="parTrans" cxnId="{8ED1B5D9-B28A-421D-BF82-42F47EB06827}">
      <dgm:prSet/>
      <dgm:spPr/>
      <dgm:t>
        <a:bodyPr/>
        <a:lstStyle/>
        <a:p>
          <a:endParaRPr lang="en-US"/>
        </a:p>
      </dgm:t>
    </dgm:pt>
    <dgm:pt modelId="{CE209BB2-B6C9-43F2-AAF7-2E0BFE449BE8}" type="sibTrans" cxnId="{8ED1B5D9-B28A-421D-BF82-42F47EB06827}">
      <dgm:prSet/>
      <dgm:spPr/>
      <dgm:t>
        <a:bodyPr/>
        <a:lstStyle/>
        <a:p>
          <a:endParaRPr lang="en-US"/>
        </a:p>
      </dgm:t>
    </dgm:pt>
    <dgm:pt modelId="{FC3B581B-7ED1-4448-AFFE-CF933461AA66}">
      <dgm:prSet/>
      <dgm:spPr/>
      <dgm:t>
        <a:bodyPr/>
        <a:lstStyle/>
        <a:p>
          <a:pPr rtl="0"/>
          <a:r>
            <a:rPr lang="en-US" dirty="0" smtClean="0"/>
            <a:t>Java SE 11 (2018)</a:t>
          </a:r>
          <a:endParaRPr lang="ru-RU" dirty="0"/>
        </a:p>
      </dgm:t>
    </dgm:pt>
    <dgm:pt modelId="{7D39767B-DFA3-4C36-AFAD-7EC0A622D685}" type="parTrans" cxnId="{77CBB51B-0170-4FE6-B5F8-A00B51686048}">
      <dgm:prSet/>
      <dgm:spPr/>
      <dgm:t>
        <a:bodyPr/>
        <a:lstStyle/>
        <a:p>
          <a:endParaRPr lang="en-US"/>
        </a:p>
      </dgm:t>
    </dgm:pt>
    <dgm:pt modelId="{629AAA63-E54A-4FDF-95C4-B50E079CBE51}" type="sibTrans" cxnId="{77CBB51B-0170-4FE6-B5F8-A00B51686048}">
      <dgm:prSet/>
      <dgm:spPr/>
      <dgm:t>
        <a:bodyPr/>
        <a:lstStyle/>
        <a:p>
          <a:endParaRPr lang="en-US"/>
        </a:p>
      </dgm:t>
    </dgm:pt>
    <dgm:pt modelId="{CAF350CC-53ED-4A31-9109-BB7B452E6284}">
      <dgm:prSet/>
      <dgm:spPr/>
      <dgm:t>
        <a:bodyPr/>
        <a:lstStyle/>
        <a:p>
          <a:pPr rtl="0"/>
          <a:r>
            <a:rPr lang="en-US" dirty="0" smtClean="0"/>
            <a:t>Java SE 12 (2019)</a:t>
          </a:r>
          <a:endParaRPr lang="ru-RU" dirty="0"/>
        </a:p>
      </dgm:t>
    </dgm:pt>
    <dgm:pt modelId="{D7CC933F-5CEE-476B-8D67-7DEF7EBF6EC0}" type="parTrans" cxnId="{4B493AE5-2B6E-4464-A53C-533E84B35567}">
      <dgm:prSet/>
      <dgm:spPr/>
      <dgm:t>
        <a:bodyPr/>
        <a:lstStyle/>
        <a:p>
          <a:endParaRPr lang="en-US"/>
        </a:p>
      </dgm:t>
    </dgm:pt>
    <dgm:pt modelId="{0851D0EB-1E7E-4378-B6A9-8238EABAC16F}" type="sibTrans" cxnId="{4B493AE5-2B6E-4464-A53C-533E84B35567}">
      <dgm:prSet/>
      <dgm:spPr/>
      <dgm:t>
        <a:bodyPr/>
        <a:lstStyle/>
        <a:p>
          <a:endParaRPr lang="en-US"/>
        </a:p>
      </dgm:t>
    </dgm:pt>
    <dgm:pt modelId="{9A0223F9-167D-4B2F-B42E-CF21EABF0991}" type="pres">
      <dgm:prSet presAssocID="{799E3A4E-5121-4241-8C57-4111E1D47F8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7853644-7BF6-4BA4-87C5-856D241A66B8}" type="pres">
      <dgm:prSet presAssocID="{799E3A4E-5121-4241-8C57-4111E1D47F8A}" presName="arrow" presStyleLbl="bgShp" presStyleIdx="0" presStyleCnt="1" custScaleX="117647"/>
      <dgm:spPr/>
    </dgm:pt>
    <dgm:pt modelId="{54A36848-4F63-4C46-9D14-AB8263B5A66D}" type="pres">
      <dgm:prSet presAssocID="{799E3A4E-5121-4241-8C57-4111E1D47F8A}" presName="linearProcess" presStyleCnt="0"/>
      <dgm:spPr/>
    </dgm:pt>
    <dgm:pt modelId="{3C1E2E32-C172-47C2-A924-A478B12525AB}" type="pres">
      <dgm:prSet presAssocID="{00F48276-5FE1-488C-A23B-A70E9377E1C3}" presName="text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C95297-0B15-47CC-80EE-B9FC262F2E36}" type="pres">
      <dgm:prSet presAssocID="{C29F8CFA-0026-451E-A516-22FD82D5208B}" presName="sibTrans" presStyleCnt="0"/>
      <dgm:spPr/>
    </dgm:pt>
    <dgm:pt modelId="{83BAA633-F29F-485C-8181-1A010C244E78}" type="pres">
      <dgm:prSet presAssocID="{23B6AF25-B996-4980-B4C8-87A94B284D0A}" presName="text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B6B306-DE4F-49D2-9443-0B31E8331F5D}" type="pres">
      <dgm:prSet presAssocID="{5703FB56-DCE5-4C09-AF6B-6310BBB2090B}" presName="sibTrans" presStyleCnt="0"/>
      <dgm:spPr/>
    </dgm:pt>
    <dgm:pt modelId="{8233E30B-00B1-4FD3-8C12-180B82175219}" type="pres">
      <dgm:prSet presAssocID="{2F21DBF0-B954-4D56-B35F-0F9E3E095821}" presName="text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30B4C34-15A9-422C-B1C5-4205727145DC}" type="pres">
      <dgm:prSet presAssocID="{F72F8C32-73F8-4FA9-B83E-AE724FBA153F}" presName="sibTrans" presStyleCnt="0"/>
      <dgm:spPr/>
    </dgm:pt>
    <dgm:pt modelId="{A2BD4F1E-CC10-45DA-85E8-0A496314CC31}" type="pres">
      <dgm:prSet presAssocID="{3EA8503D-483A-447B-8366-BB9D1FF847FE}" presName="text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22AA980-D42D-4802-AA11-812E0B3497CE}" type="pres">
      <dgm:prSet presAssocID="{08FAB58D-269A-41F6-961F-9CDEB69BF499}" presName="sibTrans" presStyleCnt="0"/>
      <dgm:spPr/>
    </dgm:pt>
    <dgm:pt modelId="{DF4F6BDF-7BD6-43EF-A014-DCC79C4E5B01}" type="pres">
      <dgm:prSet presAssocID="{5420D1BA-ACE6-4AF8-B197-643C00DB74A4}" presName="text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8191B8-7859-4ADF-BC81-9919D984F348}" type="pres">
      <dgm:prSet presAssocID="{5C3F0E88-BE81-4CDB-8074-D261434FEB1D}" presName="sibTrans" presStyleCnt="0"/>
      <dgm:spPr/>
    </dgm:pt>
    <dgm:pt modelId="{55200A11-E46F-45F7-A31B-16C93708DAC7}" type="pres">
      <dgm:prSet presAssocID="{91861882-FFC5-4F7B-B7B2-3A4124BC48D2}" presName="text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DE5A20-DDFF-429C-AC9E-50806CBC735E}" type="pres">
      <dgm:prSet presAssocID="{FA5CE153-64D7-4672-A37C-74839551025B}" presName="sibTrans" presStyleCnt="0"/>
      <dgm:spPr/>
    </dgm:pt>
    <dgm:pt modelId="{E25D1AFF-E49E-4CC1-92B0-E668DB610FEB}" type="pres">
      <dgm:prSet presAssocID="{6F61B15A-A98F-4926-850B-3A2030B6E27D}" presName="text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6413B6-447B-49D9-B9E2-789EFC1E7FE6}" type="pres">
      <dgm:prSet presAssocID="{CF7B15EA-AA38-4B06-BBF7-BF70346208B4}" presName="sibTrans" presStyleCnt="0"/>
      <dgm:spPr/>
    </dgm:pt>
    <dgm:pt modelId="{84DD26C2-5489-4B52-8BA8-42331633EC27}" type="pres">
      <dgm:prSet presAssocID="{75B34880-C69A-4230-A630-55D6B599FA0C}" presName="text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E9C165-ABC2-422A-AEA2-8BF8E6E0614F}" type="pres">
      <dgm:prSet presAssocID="{CA82F151-7462-4DF0-A4D5-CD05D53C3CC1}" presName="sibTrans" presStyleCnt="0"/>
      <dgm:spPr/>
    </dgm:pt>
    <dgm:pt modelId="{AEE8F4C6-E3DB-44CD-AA7A-E4A0E4AB8BD6}" type="pres">
      <dgm:prSet presAssocID="{57169660-6B02-4A59-8B7F-6A9CA491E603}" presName="text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29037C-DE30-4A53-B8B3-4CD56A76DE68}" type="pres">
      <dgm:prSet presAssocID="{10F9F8DE-85CB-4724-9B50-D2E4A06D3DC2}" presName="sibTrans" presStyleCnt="0"/>
      <dgm:spPr/>
    </dgm:pt>
    <dgm:pt modelId="{78418788-CF23-434D-BDD8-E25C75E8E0A0}" type="pres">
      <dgm:prSet presAssocID="{8BACB5F8-8716-4661-8DF2-8734E7084D88}" presName="text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567AA-58FF-4BA1-8C96-6BDA1B99A178}" type="pres">
      <dgm:prSet presAssocID="{E108D23C-6064-4938-BE5C-0E299E85ECC6}" presName="sibTrans" presStyleCnt="0"/>
      <dgm:spPr/>
    </dgm:pt>
    <dgm:pt modelId="{E359615B-5A67-46F8-B885-ED8772165D8F}" type="pres">
      <dgm:prSet presAssocID="{F3684EA6-0949-4B1A-AFD4-AD6BE62C7949}" presName="text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660849-FDFE-476C-AE7E-7875418E276D}" type="pres">
      <dgm:prSet presAssocID="{8BF2C257-6AA2-4B33-9E0D-F4B1508B9C15}" presName="sibTrans" presStyleCnt="0"/>
      <dgm:spPr/>
    </dgm:pt>
    <dgm:pt modelId="{3C315A41-E38A-4DA3-973B-5A3D486422D7}" type="pres">
      <dgm:prSet presAssocID="{D8C72E59-7EA4-427A-A89A-218D22E739B9}" presName="text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B3F27-BC50-41DB-8D65-1F1489AA4032}" type="pres">
      <dgm:prSet presAssocID="{CE209BB2-B6C9-43F2-AAF7-2E0BFE449BE8}" presName="sibTrans" presStyleCnt="0"/>
      <dgm:spPr/>
    </dgm:pt>
    <dgm:pt modelId="{1A9401AA-6CFC-472C-AA15-D1680FE52FF2}" type="pres">
      <dgm:prSet presAssocID="{FC3B581B-7ED1-4448-AFFE-CF933461AA66}" presName="text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18BFFC-C5D1-40F8-BD3B-EEB722562277}" type="pres">
      <dgm:prSet presAssocID="{629AAA63-E54A-4FDF-95C4-B50E079CBE51}" presName="sibTrans" presStyleCnt="0"/>
      <dgm:spPr/>
    </dgm:pt>
    <dgm:pt modelId="{39CEAC93-9DCD-46F2-BB51-04BD173D8C09}" type="pres">
      <dgm:prSet presAssocID="{CAF350CC-53ED-4A31-9109-BB7B452E6284}" presName="text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C4FD7E8-6ECB-450B-8530-15FEC077C99C}" srcId="{799E3A4E-5121-4241-8C57-4111E1D47F8A}" destId="{23B6AF25-B996-4980-B4C8-87A94B284D0A}" srcOrd="1" destOrd="0" parTransId="{CCEFBEE3-341A-4C1D-914A-F51CA6B229B0}" sibTransId="{5703FB56-DCE5-4C09-AF6B-6310BBB2090B}"/>
    <dgm:cxn modelId="{52911558-E44C-4357-B38B-43D29086A844}" type="presOf" srcId="{23B6AF25-B996-4980-B4C8-87A94B284D0A}" destId="{83BAA633-F29F-485C-8181-1A010C244E78}" srcOrd="0" destOrd="0" presId="urn:microsoft.com/office/officeart/2005/8/layout/hProcess9"/>
    <dgm:cxn modelId="{05A07DFC-E189-465B-9DAB-8D8C830EC0FF}" type="presOf" srcId="{57169660-6B02-4A59-8B7F-6A9CA491E603}" destId="{AEE8F4C6-E3DB-44CD-AA7A-E4A0E4AB8BD6}" srcOrd="0" destOrd="0" presId="urn:microsoft.com/office/officeart/2005/8/layout/hProcess9"/>
    <dgm:cxn modelId="{56F9962B-22E9-4F19-A70D-75C43CD86969}" type="presOf" srcId="{75B34880-C69A-4230-A630-55D6B599FA0C}" destId="{84DD26C2-5489-4B52-8BA8-42331633EC27}" srcOrd="0" destOrd="0" presId="urn:microsoft.com/office/officeart/2005/8/layout/hProcess9"/>
    <dgm:cxn modelId="{B14C0375-59F5-4530-8ACC-F10FD9C03DDF}" srcId="{799E3A4E-5121-4241-8C57-4111E1D47F8A}" destId="{3EA8503D-483A-447B-8366-BB9D1FF847FE}" srcOrd="3" destOrd="0" parTransId="{E7FA359F-3331-4C65-B7B4-874EABC8E678}" sibTransId="{08FAB58D-269A-41F6-961F-9CDEB69BF499}"/>
    <dgm:cxn modelId="{4E9ECA76-2010-4119-9074-83632540CC01}" srcId="{799E3A4E-5121-4241-8C57-4111E1D47F8A}" destId="{57169660-6B02-4A59-8B7F-6A9CA491E603}" srcOrd="8" destOrd="0" parTransId="{6E7AD005-CFED-407B-B46C-3FE3A1AEE888}" sibTransId="{10F9F8DE-85CB-4724-9B50-D2E4A06D3DC2}"/>
    <dgm:cxn modelId="{07066984-7B74-4390-B43E-4DD070ABAA4C}" type="presOf" srcId="{00F48276-5FE1-488C-A23B-A70E9377E1C3}" destId="{3C1E2E32-C172-47C2-A924-A478B12525AB}" srcOrd="0" destOrd="0" presId="urn:microsoft.com/office/officeart/2005/8/layout/hProcess9"/>
    <dgm:cxn modelId="{BB79FF98-85E0-4741-82AC-B35F50E16B07}" type="presOf" srcId="{FC3B581B-7ED1-4448-AFFE-CF933461AA66}" destId="{1A9401AA-6CFC-472C-AA15-D1680FE52FF2}" srcOrd="0" destOrd="0" presId="urn:microsoft.com/office/officeart/2005/8/layout/hProcess9"/>
    <dgm:cxn modelId="{77CA4160-52E0-456A-96EA-A056CBFA8886}" type="presOf" srcId="{6F61B15A-A98F-4926-850B-3A2030B6E27D}" destId="{E25D1AFF-E49E-4CC1-92B0-E668DB610FEB}" srcOrd="0" destOrd="0" presId="urn:microsoft.com/office/officeart/2005/8/layout/hProcess9"/>
    <dgm:cxn modelId="{C2A6271A-E17A-45C6-9B54-98D0E702B26C}" type="presOf" srcId="{2F21DBF0-B954-4D56-B35F-0F9E3E095821}" destId="{8233E30B-00B1-4FD3-8C12-180B82175219}" srcOrd="0" destOrd="0" presId="urn:microsoft.com/office/officeart/2005/8/layout/hProcess9"/>
    <dgm:cxn modelId="{8ED1B5D9-B28A-421D-BF82-42F47EB06827}" srcId="{799E3A4E-5121-4241-8C57-4111E1D47F8A}" destId="{D8C72E59-7EA4-427A-A89A-218D22E739B9}" srcOrd="11" destOrd="0" parTransId="{F3FCE129-60C9-4551-ABD8-F3C578AEA546}" sibTransId="{CE209BB2-B6C9-43F2-AAF7-2E0BFE449BE8}"/>
    <dgm:cxn modelId="{164C54B2-6CD7-4C83-81AD-662AC1E76E10}" srcId="{799E3A4E-5121-4241-8C57-4111E1D47F8A}" destId="{91861882-FFC5-4F7B-B7B2-3A4124BC48D2}" srcOrd="5" destOrd="0" parTransId="{AD4DD43D-FD5E-4681-8B8D-186D57471B24}" sibTransId="{FA5CE153-64D7-4672-A37C-74839551025B}"/>
    <dgm:cxn modelId="{956210D6-8488-437A-B316-94F465E061BC}" type="presOf" srcId="{5420D1BA-ACE6-4AF8-B197-643C00DB74A4}" destId="{DF4F6BDF-7BD6-43EF-A014-DCC79C4E5B01}" srcOrd="0" destOrd="0" presId="urn:microsoft.com/office/officeart/2005/8/layout/hProcess9"/>
    <dgm:cxn modelId="{3F513DC2-5F3E-422A-8E38-F4E48AEC9C69}" type="presOf" srcId="{91861882-FFC5-4F7B-B7B2-3A4124BC48D2}" destId="{55200A11-E46F-45F7-A31B-16C93708DAC7}" srcOrd="0" destOrd="0" presId="urn:microsoft.com/office/officeart/2005/8/layout/hProcess9"/>
    <dgm:cxn modelId="{09FF04DA-0B70-4E4E-8059-069C7C888B99}" type="presOf" srcId="{D8C72E59-7EA4-427A-A89A-218D22E739B9}" destId="{3C315A41-E38A-4DA3-973B-5A3D486422D7}" srcOrd="0" destOrd="0" presId="urn:microsoft.com/office/officeart/2005/8/layout/hProcess9"/>
    <dgm:cxn modelId="{4B493AE5-2B6E-4464-A53C-533E84B35567}" srcId="{799E3A4E-5121-4241-8C57-4111E1D47F8A}" destId="{CAF350CC-53ED-4A31-9109-BB7B452E6284}" srcOrd="13" destOrd="0" parTransId="{D7CC933F-5CEE-476B-8D67-7DEF7EBF6EC0}" sibTransId="{0851D0EB-1E7E-4378-B6A9-8238EABAC16F}"/>
    <dgm:cxn modelId="{40825DBA-7000-4E26-A26F-DFC5064EB76B}" type="presOf" srcId="{3EA8503D-483A-447B-8366-BB9D1FF847FE}" destId="{A2BD4F1E-CC10-45DA-85E8-0A496314CC31}" srcOrd="0" destOrd="0" presId="urn:microsoft.com/office/officeart/2005/8/layout/hProcess9"/>
    <dgm:cxn modelId="{39CF31C3-E9C2-45D1-9689-E0DAC3284C94}" srcId="{799E3A4E-5121-4241-8C57-4111E1D47F8A}" destId="{F3684EA6-0949-4B1A-AFD4-AD6BE62C7949}" srcOrd="10" destOrd="0" parTransId="{307B1264-3D2F-48F7-80B9-83FF4043E5C5}" sibTransId="{8BF2C257-6AA2-4B33-9E0D-F4B1508B9C15}"/>
    <dgm:cxn modelId="{8DFB27ED-0BA1-47B5-A196-C4C32DFC4048}" srcId="{799E3A4E-5121-4241-8C57-4111E1D47F8A}" destId="{2F21DBF0-B954-4D56-B35F-0F9E3E095821}" srcOrd="2" destOrd="0" parTransId="{45834A0B-CA59-4D59-819F-650B2D7ED217}" sibTransId="{F72F8C32-73F8-4FA9-B83E-AE724FBA153F}"/>
    <dgm:cxn modelId="{E8CD6C9B-1F19-4559-B5A1-BF31D4FBF304}" srcId="{799E3A4E-5121-4241-8C57-4111E1D47F8A}" destId="{6F61B15A-A98F-4926-850B-3A2030B6E27D}" srcOrd="6" destOrd="0" parTransId="{3DA34320-B86A-4B4A-B14D-214316D66E87}" sibTransId="{CF7B15EA-AA38-4B06-BBF7-BF70346208B4}"/>
    <dgm:cxn modelId="{77CBB51B-0170-4FE6-B5F8-A00B51686048}" srcId="{799E3A4E-5121-4241-8C57-4111E1D47F8A}" destId="{FC3B581B-7ED1-4448-AFFE-CF933461AA66}" srcOrd="12" destOrd="0" parTransId="{7D39767B-DFA3-4C36-AFAD-7EC0A622D685}" sibTransId="{629AAA63-E54A-4FDF-95C4-B50E079CBE51}"/>
    <dgm:cxn modelId="{B3F9A052-4F60-4043-877C-7DE007973939}" type="presOf" srcId="{8BACB5F8-8716-4661-8DF2-8734E7084D88}" destId="{78418788-CF23-434D-BDD8-E25C75E8E0A0}" srcOrd="0" destOrd="0" presId="urn:microsoft.com/office/officeart/2005/8/layout/hProcess9"/>
    <dgm:cxn modelId="{E83AB366-FA78-4500-81FD-F92781095AAC}" srcId="{799E3A4E-5121-4241-8C57-4111E1D47F8A}" destId="{8BACB5F8-8716-4661-8DF2-8734E7084D88}" srcOrd="9" destOrd="0" parTransId="{37A1A746-48B9-44AC-96C7-602FA8BC7112}" sibTransId="{E108D23C-6064-4938-BE5C-0E299E85ECC6}"/>
    <dgm:cxn modelId="{BFE28A79-464E-416F-B218-358F6071A2FE}" type="presOf" srcId="{F3684EA6-0949-4B1A-AFD4-AD6BE62C7949}" destId="{E359615B-5A67-46F8-B885-ED8772165D8F}" srcOrd="0" destOrd="0" presId="urn:microsoft.com/office/officeart/2005/8/layout/hProcess9"/>
    <dgm:cxn modelId="{59C4034D-8A2C-4700-B9AB-888CCC65A163}" srcId="{799E3A4E-5121-4241-8C57-4111E1D47F8A}" destId="{5420D1BA-ACE6-4AF8-B197-643C00DB74A4}" srcOrd="4" destOrd="0" parTransId="{601A52CA-A6CC-4E63-9236-452D4DE0E12D}" sibTransId="{5C3F0E88-BE81-4CDB-8074-D261434FEB1D}"/>
    <dgm:cxn modelId="{145224A5-72DC-49A9-B51F-E9800795DFCE}" type="presOf" srcId="{799E3A4E-5121-4241-8C57-4111E1D47F8A}" destId="{9A0223F9-167D-4B2F-B42E-CF21EABF0991}" srcOrd="0" destOrd="0" presId="urn:microsoft.com/office/officeart/2005/8/layout/hProcess9"/>
    <dgm:cxn modelId="{B6C9FBC3-6BBA-4F90-92BB-149A66B3EEE8}" srcId="{799E3A4E-5121-4241-8C57-4111E1D47F8A}" destId="{00F48276-5FE1-488C-A23B-A70E9377E1C3}" srcOrd="0" destOrd="0" parTransId="{DAE605F0-60EB-4E5B-8071-EDCB81F57064}" sibTransId="{C29F8CFA-0026-451E-A516-22FD82D5208B}"/>
    <dgm:cxn modelId="{578864B8-03BE-41E8-A033-1F0F29B8078D}" type="presOf" srcId="{CAF350CC-53ED-4A31-9109-BB7B452E6284}" destId="{39CEAC93-9DCD-46F2-BB51-04BD173D8C09}" srcOrd="0" destOrd="0" presId="urn:microsoft.com/office/officeart/2005/8/layout/hProcess9"/>
    <dgm:cxn modelId="{D464EBE7-4CB8-4BCB-904C-B3A7A4B08BE7}" srcId="{799E3A4E-5121-4241-8C57-4111E1D47F8A}" destId="{75B34880-C69A-4230-A630-55D6B599FA0C}" srcOrd="7" destOrd="0" parTransId="{F06C5DEA-839C-4FC1-9811-3FF1DD067DE0}" sibTransId="{CA82F151-7462-4DF0-A4D5-CD05D53C3CC1}"/>
    <dgm:cxn modelId="{E10BCFDB-5E78-465F-8D94-FEC8B13E53C7}" type="presParOf" srcId="{9A0223F9-167D-4B2F-B42E-CF21EABF0991}" destId="{37853644-7BF6-4BA4-87C5-856D241A66B8}" srcOrd="0" destOrd="0" presId="urn:microsoft.com/office/officeart/2005/8/layout/hProcess9"/>
    <dgm:cxn modelId="{98C56A97-21FF-4E68-AEA7-C17089E352BA}" type="presParOf" srcId="{9A0223F9-167D-4B2F-B42E-CF21EABF0991}" destId="{54A36848-4F63-4C46-9D14-AB8263B5A66D}" srcOrd="1" destOrd="0" presId="urn:microsoft.com/office/officeart/2005/8/layout/hProcess9"/>
    <dgm:cxn modelId="{92D4ACA7-4074-44A6-B996-7C7EBC915168}" type="presParOf" srcId="{54A36848-4F63-4C46-9D14-AB8263B5A66D}" destId="{3C1E2E32-C172-47C2-A924-A478B12525AB}" srcOrd="0" destOrd="0" presId="urn:microsoft.com/office/officeart/2005/8/layout/hProcess9"/>
    <dgm:cxn modelId="{78F44962-B032-4F51-A3F2-4738EB4E7F23}" type="presParOf" srcId="{54A36848-4F63-4C46-9D14-AB8263B5A66D}" destId="{D6C95297-0B15-47CC-80EE-B9FC262F2E36}" srcOrd="1" destOrd="0" presId="urn:microsoft.com/office/officeart/2005/8/layout/hProcess9"/>
    <dgm:cxn modelId="{438CD0FF-B777-46F3-B300-C8631617F41B}" type="presParOf" srcId="{54A36848-4F63-4C46-9D14-AB8263B5A66D}" destId="{83BAA633-F29F-485C-8181-1A010C244E78}" srcOrd="2" destOrd="0" presId="urn:microsoft.com/office/officeart/2005/8/layout/hProcess9"/>
    <dgm:cxn modelId="{4D57C987-07F2-46A8-939D-591974C2B7F1}" type="presParOf" srcId="{54A36848-4F63-4C46-9D14-AB8263B5A66D}" destId="{95B6B306-DE4F-49D2-9443-0B31E8331F5D}" srcOrd="3" destOrd="0" presId="urn:microsoft.com/office/officeart/2005/8/layout/hProcess9"/>
    <dgm:cxn modelId="{319C820C-EBE0-404B-9CB0-67F3BBC4EB4E}" type="presParOf" srcId="{54A36848-4F63-4C46-9D14-AB8263B5A66D}" destId="{8233E30B-00B1-4FD3-8C12-180B82175219}" srcOrd="4" destOrd="0" presId="urn:microsoft.com/office/officeart/2005/8/layout/hProcess9"/>
    <dgm:cxn modelId="{97AD3F44-2D19-4A6E-BF17-755D25922437}" type="presParOf" srcId="{54A36848-4F63-4C46-9D14-AB8263B5A66D}" destId="{930B4C34-15A9-422C-B1C5-4205727145DC}" srcOrd="5" destOrd="0" presId="urn:microsoft.com/office/officeart/2005/8/layout/hProcess9"/>
    <dgm:cxn modelId="{AD7270EF-098E-4355-A044-EF8240841CA8}" type="presParOf" srcId="{54A36848-4F63-4C46-9D14-AB8263B5A66D}" destId="{A2BD4F1E-CC10-45DA-85E8-0A496314CC31}" srcOrd="6" destOrd="0" presId="urn:microsoft.com/office/officeart/2005/8/layout/hProcess9"/>
    <dgm:cxn modelId="{82A1F191-08DC-41D5-9479-34B14C531620}" type="presParOf" srcId="{54A36848-4F63-4C46-9D14-AB8263B5A66D}" destId="{022AA980-D42D-4802-AA11-812E0B3497CE}" srcOrd="7" destOrd="0" presId="urn:microsoft.com/office/officeart/2005/8/layout/hProcess9"/>
    <dgm:cxn modelId="{FBE326B8-61EC-4797-8145-B459B95C8BBF}" type="presParOf" srcId="{54A36848-4F63-4C46-9D14-AB8263B5A66D}" destId="{DF4F6BDF-7BD6-43EF-A014-DCC79C4E5B01}" srcOrd="8" destOrd="0" presId="urn:microsoft.com/office/officeart/2005/8/layout/hProcess9"/>
    <dgm:cxn modelId="{FA9B8BA0-E1E1-4727-B19C-505732B57FC1}" type="presParOf" srcId="{54A36848-4F63-4C46-9D14-AB8263B5A66D}" destId="{DE8191B8-7859-4ADF-BC81-9919D984F348}" srcOrd="9" destOrd="0" presId="urn:microsoft.com/office/officeart/2005/8/layout/hProcess9"/>
    <dgm:cxn modelId="{EFB94EC4-18ED-46A7-A5D5-837D383204E8}" type="presParOf" srcId="{54A36848-4F63-4C46-9D14-AB8263B5A66D}" destId="{55200A11-E46F-45F7-A31B-16C93708DAC7}" srcOrd="10" destOrd="0" presId="urn:microsoft.com/office/officeart/2005/8/layout/hProcess9"/>
    <dgm:cxn modelId="{7DC6C911-8E7C-4CDC-B312-578E63D6DDB5}" type="presParOf" srcId="{54A36848-4F63-4C46-9D14-AB8263B5A66D}" destId="{F8DE5A20-DDFF-429C-AC9E-50806CBC735E}" srcOrd="11" destOrd="0" presId="urn:microsoft.com/office/officeart/2005/8/layout/hProcess9"/>
    <dgm:cxn modelId="{70F84B7D-B126-4909-A879-F9198192EA74}" type="presParOf" srcId="{54A36848-4F63-4C46-9D14-AB8263B5A66D}" destId="{E25D1AFF-E49E-4CC1-92B0-E668DB610FEB}" srcOrd="12" destOrd="0" presId="urn:microsoft.com/office/officeart/2005/8/layout/hProcess9"/>
    <dgm:cxn modelId="{C7838F8F-3979-4BBD-88D9-53A0559F44FD}" type="presParOf" srcId="{54A36848-4F63-4C46-9D14-AB8263B5A66D}" destId="{516413B6-447B-49D9-B9E2-789EFC1E7FE6}" srcOrd="13" destOrd="0" presId="urn:microsoft.com/office/officeart/2005/8/layout/hProcess9"/>
    <dgm:cxn modelId="{04E7E91E-558E-4DF1-B4FA-34BBE3BC9D97}" type="presParOf" srcId="{54A36848-4F63-4C46-9D14-AB8263B5A66D}" destId="{84DD26C2-5489-4B52-8BA8-42331633EC27}" srcOrd="14" destOrd="0" presId="urn:microsoft.com/office/officeart/2005/8/layout/hProcess9"/>
    <dgm:cxn modelId="{1962EABA-D4EC-4EB8-8DC4-3E81D1A724CC}" type="presParOf" srcId="{54A36848-4F63-4C46-9D14-AB8263B5A66D}" destId="{E8E9C165-ABC2-422A-AEA2-8BF8E6E0614F}" srcOrd="15" destOrd="0" presId="urn:microsoft.com/office/officeart/2005/8/layout/hProcess9"/>
    <dgm:cxn modelId="{F3C43275-91C3-466F-9C34-62F4D740C3FE}" type="presParOf" srcId="{54A36848-4F63-4C46-9D14-AB8263B5A66D}" destId="{AEE8F4C6-E3DB-44CD-AA7A-E4A0E4AB8BD6}" srcOrd="16" destOrd="0" presId="urn:microsoft.com/office/officeart/2005/8/layout/hProcess9"/>
    <dgm:cxn modelId="{2D42CC58-DE8D-403A-8883-96996D9C299E}" type="presParOf" srcId="{54A36848-4F63-4C46-9D14-AB8263B5A66D}" destId="{C429037C-DE30-4A53-B8B3-4CD56A76DE68}" srcOrd="17" destOrd="0" presId="urn:microsoft.com/office/officeart/2005/8/layout/hProcess9"/>
    <dgm:cxn modelId="{0027394C-7F56-4C2F-94BF-87BE766AE29B}" type="presParOf" srcId="{54A36848-4F63-4C46-9D14-AB8263B5A66D}" destId="{78418788-CF23-434D-BDD8-E25C75E8E0A0}" srcOrd="18" destOrd="0" presId="urn:microsoft.com/office/officeart/2005/8/layout/hProcess9"/>
    <dgm:cxn modelId="{7ED33E01-0A6E-4AC8-90A8-1359CE077A9D}" type="presParOf" srcId="{54A36848-4F63-4C46-9D14-AB8263B5A66D}" destId="{E42567AA-58FF-4BA1-8C96-6BDA1B99A178}" srcOrd="19" destOrd="0" presId="urn:microsoft.com/office/officeart/2005/8/layout/hProcess9"/>
    <dgm:cxn modelId="{BA7C56C0-E72C-4A37-897A-B75D3C68F88B}" type="presParOf" srcId="{54A36848-4F63-4C46-9D14-AB8263B5A66D}" destId="{E359615B-5A67-46F8-B885-ED8772165D8F}" srcOrd="20" destOrd="0" presId="urn:microsoft.com/office/officeart/2005/8/layout/hProcess9"/>
    <dgm:cxn modelId="{9D8FFDAD-27D5-4435-81B8-DC02CDA8DE29}" type="presParOf" srcId="{54A36848-4F63-4C46-9D14-AB8263B5A66D}" destId="{F3660849-FDFE-476C-AE7E-7875418E276D}" srcOrd="21" destOrd="0" presId="urn:microsoft.com/office/officeart/2005/8/layout/hProcess9"/>
    <dgm:cxn modelId="{F24C3F20-0267-4A40-A100-7CBD82AE3801}" type="presParOf" srcId="{54A36848-4F63-4C46-9D14-AB8263B5A66D}" destId="{3C315A41-E38A-4DA3-973B-5A3D486422D7}" srcOrd="22" destOrd="0" presId="urn:microsoft.com/office/officeart/2005/8/layout/hProcess9"/>
    <dgm:cxn modelId="{0A90A730-EFE4-4140-8929-D04130174819}" type="presParOf" srcId="{54A36848-4F63-4C46-9D14-AB8263B5A66D}" destId="{EFCB3F27-BC50-41DB-8D65-1F1489AA4032}" srcOrd="23" destOrd="0" presId="urn:microsoft.com/office/officeart/2005/8/layout/hProcess9"/>
    <dgm:cxn modelId="{D39DDCE4-5EE3-42EC-95B8-40D2574BC332}" type="presParOf" srcId="{54A36848-4F63-4C46-9D14-AB8263B5A66D}" destId="{1A9401AA-6CFC-472C-AA15-D1680FE52FF2}" srcOrd="24" destOrd="0" presId="urn:microsoft.com/office/officeart/2005/8/layout/hProcess9"/>
    <dgm:cxn modelId="{14287FC0-0272-43EB-81EC-FEB04FFA488B}" type="presParOf" srcId="{54A36848-4F63-4C46-9D14-AB8263B5A66D}" destId="{6018BFFC-C5D1-40F8-BD3B-EEB722562277}" srcOrd="25" destOrd="0" presId="urn:microsoft.com/office/officeart/2005/8/layout/hProcess9"/>
    <dgm:cxn modelId="{D7A59F52-01F6-4BFE-A6B4-4D7435AD83FC}" type="presParOf" srcId="{54A36848-4F63-4C46-9D14-AB8263B5A66D}" destId="{39CEAC93-9DCD-46F2-BB51-04BD173D8C09}" srcOrd="2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53644-7BF6-4BA4-87C5-856D241A66B8}">
      <dsp:nvSpPr>
        <dsp:cNvPr id="0" name=""/>
        <dsp:cNvSpPr/>
      </dsp:nvSpPr>
      <dsp:spPr>
        <a:xfrm>
          <a:off x="2" y="0"/>
          <a:ext cx="11017217" cy="385225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E2E32-C172-47C2-A924-A478B12525AB}">
      <dsp:nvSpPr>
        <dsp:cNvPr id="0" name=""/>
        <dsp:cNvSpPr/>
      </dsp:nvSpPr>
      <dsp:spPr>
        <a:xfrm>
          <a:off x="3236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JDK Alpha and Beta (1995)</a:t>
          </a:r>
          <a:endParaRPr lang="ru-RU" sz="1600" kern="1200"/>
        </a:p>
      </dsp:txBody>
      <dsp:txXfrm>
        <a:off x="39681" y="1192120"/>
        <a:ext cx="673692" cy="1468011"/>
      </dsp:txXfrm>
    </dsp:sp>
    <dsp:sp modelId="{83BAA633-F29F-485C-8181-1A010C244E78}">
      <dsp:nvSpPr>
        <dsp:cNvPr id="0" name=""/>
        <dsp:cNvSpPr/>
      </dsp:nvSpPr>
      <dsp:spPr>
        <a:xfrm>
          <a:off x="792787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JDK 1.0 (</a:t>
          </a:r>
          <a:r>
            <a:rPr lang="ru-RU" sz="1600" b="0" i="0" kern="1200" smtClean="0"/>
            <a:t>1996)</a:t>
          </a:r>
          <a:endParaRPr lang="ru-RU" sz="1600" kern="1200"/>
        </a:p>
      </dsp:txBody>
      <dsp:txXfrm>
        <a:off x="829232" y="1192120"/>
        <a:ext cx="673692" cy="1468011"/>
      </dsp:txXfrm>
    </dsp:sp>
    <dsp:sp modelId="{8233E30B-00B1-4FD3-8C12-180B82175219}">
      <dsp:nvSpPr>
        <dsp:cNvPr id="0" name=""/>
        <dsp:cNvSpPr/>
      </dsp:nvSpPr>
      <dsp:spPr>
        <a:xfrm>
          <a:off x="1582338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JDK 1.1 (</a:t>
          </a:r>
          <a:r>
            <a:rPr lang="ru-RU" sz="1600" b="0" i="0" kern="1200" smtClean="0"/>
            <a:t>1997)</a:t>
          </a:r>
          <a:endParaRPr lang="ru-RU" sz="1600" kern="1200"/>
        </a:p>
      </dsp:txBody>
      <dsp:txXfrm>
        <a:off x="1618783" y="1192120"/>
        <a:ext cx="673692" cy="1468011"/>
      </dsp:txXfrm>
    </dsp:sp>
    <dsp:sp modelId="{A2BD4F1E-CC10-45DA-85E8-0A496314CC31}">
      <dsp:nvSpPr>
        <dsp:cNvPr id="0" name=""/>
        <dsp:cNvSpPr/>
      </dsp:nvSpPr>
      <dsp:spPr>
        <a:xfrm>
          <a:off x="2371890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1.2 (</a:t>
          </a:r>
          <a:r>
            <a:rPr lang="ru-RU" sz="1600" b="0" i="0" kern="1200" smtClean="0"/>
            <a:t>1998)</a:t>
          </a:r>
          <a:endParaRPr lang="ru-RU" sz="1600" kern="1200"/>
        </a:p>
      </dsp:txBody>
      <dsp:txXfrm>
        <a:off x="2408335" y="1192120"/>
        <a:ext cx="673692" cy="1468011"/>
      </dsp:txXfrm>
    </dsp:sp>
    <dsp:sp modelId="{DF4F6BDF-7BD6-43EF-A014-DCC79C4E5B01}">
      <dsp:nvSpPr>
        <dsp:cNvPr id="0" name=""/>
        <dsp:cNvSpPr/>
      </dsp:nvSpPr>
      <dsp:spPr>
        <a:xfrm>
          <a:off x="3161441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1.3 (</a:t>
          </a:r>
          <a:r>
            <a:rPr lang="uk-UA" sz="1600" b="0" i="0" kern="1200" smtClean="0"/>
            <a:t>1998)</a:t>
          </a:r>
          <a:endParaRPr lang="ru-RU" sz="1600" kern="1200"/>
        </a:p>
      </dsp:txBody>
      <dsp:txXfrm>
        <a:off x="3197886" y="1192120"/>
        <a:ext cx="673692" cy="1468011"/>
      </dsp:txXfrm>
    </dsp:sp>
    <dsp:sp modelId="{55200A11-E46F-45F7-A31B-16C93708DAC7}">
      <dsp:nvSpPr>
        <dsp:cNvPr id="0" name=""/>
        <dsp:cNvSpPr/>
      </dsp:nvSpPr>
      <dsp:spPr>
        <a:xfrm>
          <a:off x="3950993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1.4 (</a:t>
          </a:r>
          <a:r>
            <a:rPr lang="ru-RU" sz="1600" b="0" i="0" kern="1200" smtClean="0"/>
            <a:t>2002)</a:t>
          </a:r>
          <a:endParaRPr lang="ru-RU" sz="1600" kern="1200"/>
        </a:p>
      </dsp:txBody>
      <dsp:txXfrm>
        <a:off x="3987438" y="1192120"/>
        <a:ext cx="673692" cy="1468011"/>
      </dsp:txXfrm>
    </dsp:sp>
    <dsp:sp modelId="{E25D1AFF-E49E-4CC1-92B0-E668DB610FEB}">
      <dsp:nvSpPr>
        <dsp:cNvPr id="0" name=""/>
        <dsp:cNvSpPr/>
      </dsp:nvSpPr>
      <dsp:spPr>
        <a:xfrm>
          <a:off x="4740544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1.5 (</a:t>
          </a:r>
          <a:r>
            <a:rPr lang="ru-RU" sz="1600" b="0" i="0" kern="1200" smtClean="0"/>
            <a:t>2004)</a:t>
          </a:r>
          <a:endParaRPr lang="ru-RU" sz="1600" kern="1200"/>
        </a:p>
      </dsp:txBody>
      <dsp:txXfrm>
        <a:off x="4776989" y="1192120"/>
        <a:ext cx="673692" cy="1468011"/>
      </dsp:txXfrm>
    </dsp:sp>
    <dsp:sp modelId="{84DD26C2-5489-4B52-8BA8-42331633EC27}">
      <dsp:nvSpPr>
        <dsp:cNvPr id="0" name=""/>
        <dsp:cNvSpPr/>
      </dsp:nvSpPr>
      <dsp:spPr>
        <a:xfrm>
          <a:off x="5530095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Java SE 6 (</a:t>
          </a:r>
          <a:r>
            <a:rPr lang="ru-RU" sz="1600" b="0" i="0" kern="1200" smtClean="0"/>
            <a:t>2006)</a:t>
          </a:r>
          <a:endParaRPr lang="ru-RU" sz="1600" kern="1200"/>
        </a:p>
      </dsp:txBody>
      <dsp:txXfrm>
        <a:off x="5566540" y="1192120"/>
        <a:ext cx="673692" cy="1468011"/>
      </dsp:txXfrm>
    </dsp:sp>
    <dsp:sp modelId="{AEE8F4C6-E3DB-44CD-AA7A-E4A0E4AB8BD6}">
      <dsp:nvSpPr>
        <dsp:cNvPr id="0" name=""/>
        <dsp:cNvSpPr/>
      </dsp:nvSpPr>
      <dsp:spPr>
        <a:xfrm>
          <a:off x="6319647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Java SE 7 (</a:t>
          </a:r>
          <a:r>
            <a:rPr lang="ru-RU" sz="1600" b="0" i="0" kern="1200" smtClean="0"/>
            <a:t>2011)</a:t>
          </a:r>
          <a:endParaRPr lang="ru-RU" sz="1600" kern="1200"/>
        </a:p>
      </dsp:txBody>
      <dsp:txXfrm>
        <a:off x="6356092" y="1192120"/>
        <a:ext cx="673692" cy="1468011"/>
      </dsp:txXfrm>
    </dsp:sp>
    <dsp:sp modelId="{78418788-CF23-434D-BDD8-E25C75E8E0A0}">
      <dsp:nvSpPr>
        <dsp:cNvPr id="0" name=""/>
        <dsp:cNvSpPr/>
      </dsp:nvSpPr>
      <dsp:spPr>
        <a:xfrm>
          <a:off x="7109198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Java SE 8 (</a:t>
          </a:r>
          <a:r>
            <a:rPr lang="ru-RU" sz="1600" b="0" i="0" kern="1200" dirty="0" smtClean="0"/>
            <a:t>2014)</a:t>
          </a:r>
          <a:endParaRPr lang="ru-RU" sz="1600" kern="1200" dirty="0"/>
        </a:p>
      </dsp:txBody>
      <dsp:txXfrm>
        <a:off x="7145643" y="1192120"/>
        <a:ext cx="673692" cy="1468011"/>
      </dsp:txXfrm>
    </dsp:sp>
    <dsp:sp modelId="{E359615B-5A67-46F8-B885-ED8772165D8F}">
      <dsp:nvSpPr>
        <dsp:cNvPr id="0" name=""/>
        <dsp:cNvSpPr/>
      </dsp:nvSpPr>
      <dsp:spPr>
        <a:xfrm>
          <a:off x="7898750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Java SE 9 (</a:t>
          </a:r>
          <a:r>
            <a:rPr lang="ru-RU" sz="1600" b="0" i="0" kern="1200" dirty="0" smtClean="0"/>
            <a:t>2017)</a:t>
          </a:r>
          <a:endParaRPr lang="ru-RU" sz="1600" kern="1200" dirty="0"/>
        </a:p>
      </dsp:txBody>
      <dsp:txXfrm>
        <a:off x="7935195" y="1192120"/>
        <a:ext cx="673692" cy="1468011"/>
      </dsp:txXfrm>
    </dsp:sp>
    <dsp:sp modelId="{3C315A41-E38A-4DA3-973B-5A3D486422D7}">
      <dsp:nvSpPr>
        <dsp:cNvPr id="0" name=""/>
        <dsp:cNvSpPr/>
      </dsp:nvSpPr>
      <dsp:spPr>
        <a:xfrm>
          <a:off x="8688301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Java SE 10 (2018)</a:t>
          </a:r>
          <a:endParaRPr lang="ru-RU" sz="1600" kern="1200" dirty="0"/>
        </a:p>
      </dsp:txBody>
      <dsp:txXfrm>
        <a:off x="8724746" y="1192120"/>
        <a:ext cx="673692" cy="1468011"/>
      </dsp:txXfrm>
    </dsp:sp>
    <dsp:sp modelId="{1A9401AA-6CFC-472C-AA15-D1680FE52FF2}">
      <dsp:nvSpPr>
        <dsp:cNvPr id="0" name=""/>
        <dsp:cNvSpPr/>
      </dsp:nvSpPr>
      <dsp:spPr>
        <a:xfrm>
          <a:off x="9477852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Java SE 11 (2018)</a:t>
          </a:r>
          <a:endParaRPr lang="ru-RU" sz="1600" kern="1200" dirty="0"/>
        </a:p>
      </dsp:txBody>
      <dsp:txXfrm>
        <a:off x="9514297" y="1192120"/>
        <a:ext cx="673692" cy="1468011"/>
      </dsp:txXfrm>
    </dsp:sp>
    <dsp:sp modelId="{39CEAC93-9DCD-46F2-BB51-04BD173D8C09}">
      <dsp:nvSpPr>
        <dsp:cNvPr id="0" name=""/>
        <dsp:cNvSpPr/>
      </dsp:nvSpPr>
      <dsp:spPr>
        <a:xfrm>
          <a:off x="10267404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Java SE 12 (2019)</a:t>
          </a:r>
          <a:endParaRPr lang="ru-RU" sz="1600" kern="1200" dirty="0"/>
        </a:p>
      </dsp:txBody>
      <dsp:txXfrm>
        <a:off x="10303849" y="1192120"/>
        <a:ext cx="673692" cy="1468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EB5E80-2540-406B-8059-DD24488A3173}" type="slidenum">
              <a:t>‹#›</a:t>
            </a:fld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58654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BEE0A1C-5C4D-46E2-BD26-D06D6BB0C7B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6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ru-RU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u.ua/lenta/articles/language-rating-jan-2017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u.ua/lenta/articles/language-rating-jan-2017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u.ua/lenta/articles/language-rating-jan-2017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220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9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5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What Happen If They Terminate Java</a:t>
            </a:r>
          </a:p>
          <a:p>
            <a:r>
              <a:rPr lang="en-US" dirty="0" smtClean="0"/>
              <a:t>https://www.youtube.com/watch?v=OCtmh4_Z0F8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61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https://dou.ua/lenta/articles/language-rating-jan-2017</a:t>
            </a:r>
            <a:r>
              <a:rPr lang="en-US" dirty="0" smtClean="0"/>
              <a:t> 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25725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https://dou.ua/lenta/articles/language-rating-jan-2017</a:t>
            </a:r>
            <a:r>
              <a:rPr lang="en-US" dirty="0" smtClean="0"/>
              <a:t> 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6860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hlinkClick r:id="rId3"/>
              </a:rPr>
              <a:t>https://dou.ua/lenta/articles/language-rating-jan-2017</a:t>
            </a:r>
            <a:r>
              <a:rPr lang="en-US" dirty="0" smtClean="0"/>
              <a:t> 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2969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5pPr>
            <a:lvl6pPr marL="286790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6pPr>
            <a:lvl7pPr marL="3389338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7pPr>
            <a:lvl8pPr marL="3910775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8pPr>
            <a:lvl9pPr marL="443221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5E78DB7-4DD3-4C2C-9764-D196A5983354}" type="slidenum">
              <a:rPr lang="en-US" altLang="ru-RU"/>
              <a:pPr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ru-RU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3" y="947738"/>
            <a:ext cx="7342187" cy="413067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07957" y="5078611"/>
            <a:ext cx="5542012" cy="481131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5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103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191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559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3601" y="2012950"/>
            <a:ext cx="9793288" cy="13890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28789" y="3671888"/>
            <a:ext cx="8062912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5A3EA4A-5076-4DA6-BE2F-BD01D5015F7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CB8E47-A05C-4D6D-8AFB-CB9101F512A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6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353424" y="574675"/>
            <a:ext cx="2590800" cy="5054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76264" y="574675"/>
            <a:ext cx="7624761" cy="50546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F92E346-7F16-4497-8653-B65C8F96BC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0048" y="367512"/>
            <a:ext cx="9548404" cy="8070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104047" y="1278036"/>
            <a:ext cx="4650198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946253" y="1278036"/>
            <a:ext cx="4650196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6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E1AAE37-B6E2-479D-B41E-DB1D8A17D8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5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638" y="4164014"/>
            <a:ext cx="9793287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09638" y="2746376"/>
            <a:ext cx="9793287" cy="14176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E855D2-ABF9-480A-AFE9-E289C7EABF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76264" y="1871664"/>
            <a:ext cx="5106987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35650" y="1871664"/>
            <a:ext cx="5108575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E08F945-A96C-43BE-AE5E-13050C31626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31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4" y="258763"/>
            <a:ext cx="10367962" cy="108108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76264" y="1450976"/>
            <a:ext cx="508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76264" y="2055813"/>
            <a:ext cx="508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851525" y="1450976"/>
            <a:ext cx="5092700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851525" y="2055813"/>
            <a:ext cx="5092700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375496D-5E4D-4968-82BB-AF8CA8B6CB1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3991E8-6E3C-402D-A8EE-B667649EF1F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5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02E71A4-CB11-4914-819D-521EABDE47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3" y="258763"/>
            <a:ext cx="3789362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3738" y="258763"/>
            <a:ext cx="6440487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76263" y="1355725"/>
            <a:ext cx="3789362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527EE81-2893-45EE-B25A-A5640572DF0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1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7426" y="4535489"/>
            <a:ext cx="6913563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57426" y="579439"/>
            <a:ext cx="6913563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257426" y="5072063"/>
            <a:ext cx="6913563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03BA845-C7A9-4A9E-A415-02EA60403C9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4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575999" y="574200"/>
            <a:ext cx="10367640" cy="108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ru-RU"/>
          </a:p>
        </p:txBody>
      </p:sp>
      <p:sp>
        <p:nvSpPr>
          <p:cNvPr id="3" name="Текст 2"/>
          <p:cNvSpPr txBox="1">
            <a:spLocks noGrp="1"/>
          </p:cNvSpPr>
          <p:nvPr>
            <p:ph type="body" idx="1"/>
          </p:nvPr>
        </p:nvSpPr>
        <p:spPr>
          <a:xfrm>
            <a:off x="575999" y="1872000"/>
            <a:ext cx="10367640" cy="3758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 txBox="1">
            <a:spLocks noGrp="1"/>
          </p:cNvSpPr>
          <p:nvPr>
            <p:ph type="sldNum" sz="quarter" idx="4"/>
          </p:nvPr>
        </p:nvSpPr>
        <p:spPr>
          <a:xfrm>
            <a:off x="525240" y="5909761"/>
            <a:ext cx="153180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24F45170-E78B-420B-9CCF-D31A4A9B7537}" type="slidenum"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0609561" y="5688000"/>
            <a:ext cx="694439" cy="652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ru-RU" sz="377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indent="0" rtl="0" hangingPunct="0">
        <a:spcBef>
          <a:spcPts val="1213"/>
        </a:spcBef>
        <a:spcAft>
          <a:spcPts val="0"/>
        </a:spcAft>
        <a:tabLst/>
        <a:defRPr lang="ru-RU" sz="274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26" Type="http://schemas.openxmlformats.org/officeDocument/2006/relationships/image" Target="../media/image54.png"/><Relationship Id="rId39" Type="http://schemas.openxmlformats.org/officeDocument/2006/relationships/image" Target="../media/image67.png"/><Relationship Id="rId21" Type="http://schemas.openxmlformats.org/officeDocument/2006/relationships/image" Target="../media/image49.png"/><Relationship Id="rId34" Type="http://schemas.openxmlformats.org/officeDocument/2006/relationships/image" Target="../media/image62.png"/><Relationship Id="rId42" Type="http://schemas.openxmlformats.org/officeDocument/2006/relationships/image" Target="../media/image70.png"/><Relationship Id="rId47" Type="http://schemas.openxmlformats.org/officeDocument/2006/relationships/image" Target="../media/image75.png"/><Relationship Id="rId50" Type="http://schemas.openxmlformats.org/officeDocument/2006/relationships/image" Target="../media/image78.png"/><Relationship Id="rId55" Type="http://schemas.openxmlformats.org/officeDocument/2006/relationships/image" Target="../media/image83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44.png"/><Relationship Id="rId29" Type="http://schemas.openxmlformats.org/officeDocument/2006/relationships/image" Target="../media/image57.png"/><Relationship Id="rId11" Type="http://schemas.openxmlformats.org/officeDocument/2006/relationships/image" Target="../media/image39.jpeg"/><Relationship Id="rId24" Type="http://schemas.openxmlformats.org/officeDocument/2006/relationships/image" Target="../media/image52.png"/><Relationship Id="rId32" Type="http://schemas.openxmlformats.org/officeDocument/2006/relationships/image" Target="../media/image60.png"/><Relationship Id="rId37" Type="http://schemas.openxmlformats.org/officeDocument/2006/relationships/image" Target="../media/image65.png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81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31" Type="http://schemas.openxmlformats.org/officeDocument/2006/relationships/image" Target="../media/image59.png"/><Relationship Id="rId44" Type="http://schemas.openxmlformats.org/officeDocument/2006/relationships/image" Target="../media/image72.png"/><Relationship Id="rId52" Type="http://schemas.openxmlformats.org/officeDocument/2006/relationships/image" Target="../media/image80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Relationship Id="rId22" Type="http://schemas.openxmlformats.org/officeDocument/2006/relationships/image" Target="../media/image50.png"/><Relationship Id="rId27" Type="http://schemas.openxmlformats.org/officeDocument/2006/relationships/image" Target="../media/image55.png"/><Relationship Id="rId30" Type="http://schemas.openxmlformats.org/officeDocument/2006/relationships/image" Target="../media/image58.png"/><Relationship Id="rId35" Type="http://schemas.openxmlformats.org/officeDocument/2006/relationships/image" Target="../media/image63.png"/><Relationship Id="rId43" Type="http://schemas.openxmlformats.org/officeDocument/2006/relationships/image" Target="../media/image71.png"/><Relationship Id="rId48" Type="http://schemas.openxmlformats.org/officeDocument/2006/relationships/image" Target="../media/image76.png"/><Relationship Id="rId56" Type="http://schemas.openxmlformats.org/officeDocument/2006/relationships/image" Target="../media/image84.png"/><Relationship Id="rId8" Type="http://schemas.openxmlformats.org/officeDocument/2006/relationships/image" Target="../media/image36.png"/><Relationship Id="rId51" Type="http://schemas.openxmlformats.org/officeDocument/2006/relationships/image" Target="../media/image79.png"/><Relationship Id="rId3" Type="http://schemas.openxmlformats.org/officeDocument/2006/relationships/image" Target="../media/image31.jpg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5" Type="http://schemas.openxmlformats.org/officeDocument/2006/relationships/image" Target="../media/image53.png"/><Relationship Id="rId33" Type="http://schemas.openxmlformats.org/officeDocument/2006/relationships/image" Target="../media/image61.png"/><Relationship Id="rId38" Type="http://schemas.openxmlformats.org/officeDocument/2006/relationships/image" Target="../media/image66.png"/><Relationship Id="rId46" Type="http://schemas.openxmlformats.org/officeDocument/2006/relationships/image" Target="../media/image74.png"/><Relationship Id="rId20" Type="http://schemas.openxmlformats.org/officeDocument/2006/relationships/image" Target="../media/image48.png"/><Relationship Id="rId41" Type="http://schemas.openxmlformats.org/officeDocument/2006/relationships/image" Target="../media/image69.png"/><Relationship Id="rId54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1.png"/><Relationship Id="rId28" Type="http://schemas.openxmlformats.org/officeDocument/2006/relationships/image" Target="../media/image56.png"/><Relationship Id="rId36" Type="http://schemas.openxmlformats.org/officeDocument/2006/relationships/image" Target="../media/image64.png"/><Relationship Id="rId49" Type="http://schemas.openxmlformats.org/officeDocument/2006/relationships/image" Target="../media/image7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iob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 txBox="1">
            <a:spLocks noGrp="1"/>
          </p:cNvSpPr>
          <p:nvPr>
            <p:ph type="subTitle" idx="4294967295"/>
          </p:nvPr>
        </p:nvSpPr>
        <p:spPr>
          <a:xfrm>
            <a:off x="432359" y="3041233"/>
            <a:ext cx="10367640" cy="421654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ru-RU"/>
              <a:t>Почему Java?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520488" cy="64661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973534" y="4087345"/>
            <a:ext cx="757342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54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Java</a:t>
            </a:r>
            <a:r>
              <a:rPr lang="ru-RU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ru-RU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программист</a:t>
            </a:r>
            <a:endParaRPr lang="en-US" sz="5400" b="1" dirty="0" smtClean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</a:endParaRPr>
          </a:p>
          <a:p>
            <a:r>
              <a:rPr lang="ru-RU" sz="5400" b="1" dirty="0" smtClean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 </a:t>
            </a:r>
            <a:r>
              <a:rPr lang="ru-RU" sz="54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ожидание и реальность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215629" y="431776"/>
            <a:ext cx="10945216" cy="5184576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/>
              <a:t>Отличительные особенности </a:t>
            </a:r>
            <a:r>
              <a:rPr lang="en-US" dirty="0" smtClean="0"/>
              <a:t>Java</a:t>
            </a:r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853" y="1079847"/>
            <a:ext cx="6713596" cy="529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8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8027" y="719807"/>
            <a:ext cx="10442442" cy="409725"/>
          </a:xfrm>
        </p:spPr>
        <p:txBody>
          <a:bodyPr anchor="ctr"/>
          <a:lstStyle/>
          <a:p>
            <a:pPr eaLnBrk="1" hangingPunct="1">
              <a:lnSpc>
                <a:spcPct val="49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altLang="ru-RU" dirty="0" smtClean="0"/>
              <a:t>Платформа</a:t>
            </a:r>
            <a:r>
              <a:rPr lang="en-US" altLang="ru-RU" dirty="0" smtClean="0"/>
              <a:t> Java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46"/>
          <a:stretch/>
        </p:blipFill>
        <p:spPr bwMode="auto">
          <a:xfrm>
            <a:off x="2188575" y="1871935"/>
            <a:ext cx="678929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68192"/>
          <a:stretch/>
        </p:blipFill>
        <p:spPr>
          <a:xfrm>
            <a:off x="2186340" y="1871935"/>
            <a:ext cx="2160240" cy="37432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30358" r="30429"/>
          <a:stretch/>
        </p:blipFill>
        <p:spPr>
          <a:xfrm>
            <a:off x="4248076" y="1871935"/>
            <a:ext cx="2663179" cy="3743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65346"/>
          <a:stretch/>
        </p:blipFill>
        <p:spPr>
          <a:xfrm>
            <a:off x="6624340" y="1871935"/>
            <a:ext cx="2353533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43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Сферы применения</a:t>
            </a:r>
            <a:endParaRPr lang="ru-RU" dirty="0"/>
          </a:p>
        </p:txBody>
      </p:sp>
      <p:pic>
        <p:nvPicPr>
          <p:cNvPr id="5" name="Изображение 4" descr="544a64877aca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4420" y="1561171"/>
            <a:ext cx="3240360" cy="2245381"/>
          </a:xfrm>
          <a:prstGeom prst="rect">
            <a:avLst/>
          </a:prstGeom>
        </p:spPr>
      </p:pic>
      <p:pic>
        <p:nvPicPr>
          <p:cNvPr id="6" name="Изображение 5" descr="java_linux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093" y="4032175"/>
            <a:ext cx="2400167" cy="170808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1772" y="2259583"/>
            <a:ext cx="18002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651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35708" y="1583903"/>
            <a:ext cx="9793288" cy="13890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</a:rPr>
              <a:t>Что написано на </a:t>
            </a:r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</a:rPr>
              <a:t>JAVA?</a:t>
            </a:r>
            <a:endParaRPr lang="ru-RU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83780" y="3384103"/>
            <a:ext cx="102971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/>
              <a:t>В мире на JAVA работает более </a:t>
            </a:r>
            <a:r>
              <a:rPr lang="ru-RU" sz="3200" u="sng" dirty="0"/>
              <a:t>3 </a:t>
            </a:r>
            <a:r>
              <a:rPr lang="ru-RU" sz="3200" u="sng" dirty="0" smtClean="0"/>
              <a:t>миллиона</a:t>
            </a:r>
            <a:r>
              <a:rPr lang="en-US" sz="3200" dirty="0" smtClean="0"/>
              <a:t> </a:t>
            </a:r>
            <a:r>
              <a:rPr lang="ru-RU" sz="3200" dirty="0" smtClean="0"/>
              <a:t>типов </a:t>
            </a:r>
            <a:r>
              <a:rPr lang="ru-RU" sz="3200" dirty="0"/>
              <a:t>устройств: от смартфонов и компьютерных игр до автомобилей </a:t>
            </a:r>
            <a:r>
              <a:rPr lang="ru-RU" sz="3200" dirty="0" err="1"/>
              <a:t>Tesla</a:t>
            </a:r>
            <a:r>
              <a:rPr lang="ru-RU" sz="3200" dirty="0"/>
              <a:t> и специального оборудования Пентагона</a:t>
            </a:r>
          </a:p>
        </p:txBody>
      </p:sp>
    </p:spTree>
    <p:extLst>
      <p:ext uri="{BB962C8B-B14F-4D97-AF65-F5344CB8AC3E}">
        <p14:creationId xmlns:p14="http://schemas.microsoft.com/office/powerpoint/2010/main" val="7555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Изображение 5" descr="minec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69" y="1439887"/>
            <a:ext cx="9120386" cy="38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52" y="359767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4" y="1656000"/>
            <a:ext cx="48768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789" y="1656000"/>
            <a:ext cx="511126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8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7" name="Изображение 6" descr="g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20" y="1592624"/>
            <a:ext cx="7796685" cy="36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83" y="1871663"/>
            <a:ext cx="9032721" cy="3757612"/>
          </a:xfrm>
        </p:spPr>
      </p:pic>
    </p:spTree>
    <p:extLst>
      <p:ext uri="{BB962C8B-B14F-4D97-AF65-F5344CB8AC3E}">
        <p14:creationId xmlns:p14="http://schemas.microsoft.com/office/powerpoint/2010/main" val="20586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00" y="1223863"/>
            <a:ext cx="9482448" cy="42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5999" y="215751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В программе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7211" y="1799927"/>
            <a:ext cx="10945216" cy="3528392"/>
          </a:xfrm>
        </p:spPr>
        <p:txBody>
          <a:bodyPr/>
          <a:lstStyle/>
          <a:p>
            <a:r>
              <a:rPr lang="ru-RU" dirty="0" smtClean="0"/>
              <a:t>краткая история </a:t>
            </a:r>
            <a:r>
              <a:rPr lang="en-US" dirty="0" smtClean="0"/>
              <a:t>Java;</a:t>
            </a:r>
          </a:p>
          <a:p>
            <a:r>
              <a:rPr lang="ru-RU" dirty="0" smtClean="0"/>
              <a:t>почему </a:t>
            </a:r>
            <a:r>
              <a:rPr lang="ru-RU" dirty="0"/>
              <a:t>стоит выбрать язык </a:t>
            </a:r>
            <a:r>
              <a:rPr lang="ru-RU" dirty="0" err="1"/>
              <a:t>Java</a:t>
            </a:r>
            <a:r>
              <a:rPr lang="ru-RU" dirty="0"/>
              <a:t>;</a:t>
            </a:r>
          </a:p>
          <a:p>
            <a:r>
              <a:rPr lang="ru-RU" dirty="0"/>
              <a:t>пути профессионального развития: офис, </a:t>
            </a:r>
            <a:r>
              <a:rPr lang="ru-RU" dirty="0" err="1"/>
              <a:t>фриланс</a:t>
            </a:r>
            <a:r>
              <a:rPr lang="ru-RU" dirty="0"/>
              <a:t>, </a:t>
            </a:r>
            <a:r>
              <a:rPr lang="ru-RU" dirty="0" err="1"/>
              <a:t>стартап</a:t>
            </a:r>
            <a:r>
              <a:rPr lang="ru-RU" dirty="0"/>
              <a:t>;</a:t>
            </a:r>
          </a:p>
          <a:p>
            <a:r>
              <a:rPr lang="ru-RU" dirty="0"/>
              <a:t>сколько зарабатывает </a:t>
            </a:r>
            <a:r>
              <a:rPr lang="ru-RU" dirty="0" err="1"/>
              <a:t>Java</a:t>
            </a:r>
            <a:r>
              <a:rPr lang="ru-RU" dirty="0"/>
              <a:t> программист;</a:t>
            </a:r>
          </a:p>
          <a:p>
            <a:r>
              <a:rPr lang="ru-RU" dirty="0" smtClean="0"/>
              <a:t>какие языки программирования основаны на </a:t>
            </a:r>
            <a:r>
              <a:rPr lang="ru-RU" dirty="0" err="1" smtClean="0"/>
              <a:t>Java</a:t>
            </a:r>
            <a:r>
              <a:rPr lang="ru-RU" dirty="0" smtClean="0"/>
              <a:t>.</a:t>
            </a:r>
          </a:p>
          <a:p>
            <a:pPr marL="10800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95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431652" y="403486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IDE </a:t>
            </a:r>
            <a:r>
              <a:rPr lang="ru-RU" dirty="0" smtClean="0"/>
              <a:t>для </a:t>
            </a:r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/>
              <a:t>разработки</a:t>
            </a:r>
          </a:p>
        </p:txBody>
      </p:sp>
      <p:sp>
        <p:nvSpPr>
          <p:cNvPr id="3" name="Подзаголовок 2"/>
          <p:cNvSpPr txBox="1">
            <a:spLocks noGrp="1"/>
          </p:cNvSpPr>
          <p:nvPr>
            <p:ph type="subTitle" idx="4294967295"/>
          </p:nvPr>
        </p:nvSpPr>
        <p:spPr>
          <a:xfrm>
            <a:off x="575999" y="1516320"/>
            <a:ext cx="10367640" cy="37580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endParaRPr lang="ru-RU"/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577922" y="4471630"/>
            <a:ext cx="2438754" cy="1062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3825691" y="1625946"/>
            <a:ext cx="3868255" cy="225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1727796" y="4138585"/>
            <a:ext cx="1728192" cy="172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44" y="291599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Языки программирования основанные на </a:t>
            </a:r>
            <a:r>
              <a:rPr lang="en-US" dirty="0" smtClean="0"/>
              <a:t>java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85" y="1799927"/>
            <a:ext cx="4608758" cy="1368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9" b="12047"/>
          <a:stretch/>
        </p:blipFill>
        <p:spPr>
          <a:xfrm>
            <a:off x="6552332" y="1655911"/>
            <a:ext cx="3843571" cy="16561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007" y="3456111"/>
            <a:ext cx="4405764" cy="21808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8356" y="3456111"/>
            <a:ext cx="3174603" cy="2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030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92" y="935831"/>
            <a:ext cx="9827840" cy="544041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07916" y="71735"/>
            <a:ext cx="60347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000" dirty="0"/>
              <a:t>Тренды </a:t>
            </a:r>
            <a:r>
              <a:rPr lang="en-US" sz="4000" dirty="0"/>
              <a:t>jobs.dou.ua: </a:t>
            </a:r>
            <a:r>
              <a:rPr lang="ru-RU" sz="4000" dirty="0"/>
              <a:t>Днепр</a:t>
            </a:r>
          </a:p>
        </p:txBody>
      </p:sp>
    </p:spTree>
    <p:extLst>
      <p:ext uri="{BB962C8B-B14F-4D97-AF65-F5344CB8AC3E}">
        <p14:creationId xmlns:p14="http://schemas.microsoft.com/office/powerpoint/2010/main" val="26705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359644" y="-4320"/>
            <a:ext cx="10945216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Компании, </a:t>
            </a:r>
            <a:r>
              <a:rPr lang="ru-RU" dirty="0"/>
              <a:t>которые уже сейчас ищут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разработчиков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5" y="1821654"/>
            <a:ext cx="892771" cy="6695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41" y="3312095"/>
            <a:ext cx="996045" cy="4426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4" y="3312095"/>
            <a:ext cx="972108" cy="4320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" y="3278363"/>
            <a:ext cx="983264" cy="4370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9" y="1772097"/>
            <a:ext cx="1614520" cy="7184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80" y="1737802"/>
            <a:ext cx="1599896" cy="7110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57" y="1761443"/>
            <a:ext cx="1368152" cy="74954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08" y="1748991"/>
            <a:ext cx="1714500" cy="762000"/>
          </a:xfrm>
          <a:prstGeom prst="rect">
            <a:avLst/>
          </a:prstGeom>
        </p:spPr>
      </p:pic>
      <p:pic>
        <p:nvPicPr>
          <p:cNvPr id="5122" name="Picture 2" descr="RuneScape logo new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0216"/>
          <a:stretch/>
        </p:blipFill>
        <p:spPr bwMode="auto">
          <a:xfrm>
            <a:off x="9504662" y="1833040"/>
            <a:ext cx="1563897" cy="5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1946593"/>
            <a:ext cx="1230057" cy="5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Логотип eBa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1" y="2714264"/>
            <a:ext cx="1069141" cy="4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LinkedIn Logo 2013.sv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38" y="2714263"/>
            <a:ext cx="1561129" cy="3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Логотип компании с 7 августа 2013 г.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38" y="2747858"/>
            <a:ext cx="1409381" cy="3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Oracle wordmark.sv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78" y="2820296"/>
            <a:ext cx="1440161" cy="1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ojang logo 1.sv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2807300"/>
            <a:ext cx="1367824" cy="21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blog.shoprocket.co/content/images/2015/09/paypal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43" y="2674902"/>
            <a:ext cx="1467814" cy="47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F:\webminar\firms\Astound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01" y="3337551"/>
            <a:ext cx="881494" cy="3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F:\webminar\firms\azurr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3295847"/>
            <a:ext cx="951179" cy="4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F:\webminar\firms\betbull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36" y="3312096"/>
            <a:ext cx="701480" cy="3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F:\webminar\firms\caspio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09" y="327836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F:\webminar\firms\ciklum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77" y="2615297"/>
            <a:ext cx="1341032" cy="59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F:\webminar\firms\codeminder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46" y="3943634"/>
            <a:ext cx="910641" cy="40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F:\webminar\firms\cogniance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70" y="3967362"/>
            <a:ext cx="1128007" cy="50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F:\webminar\firms\CS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49" y="3953614"/>
            <a:ext cx="982573" cy="4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F:\webminar\firms\cybervisio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200" y="3355983"/>
            <a:ext cx="840020" cy="3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1" name="Picture 31" descr="F:\webminar\firms\daxx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2" y="4046533"/>
            <a:ext cx="797008" cy="35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F:\webminar\firms\engagepoint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19" y="4015492"/>
            <a:ext cx="704115" cy="3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3" name="Picture 33" descr="F:\webminar\firms\epam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3" y="3971445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F:\webminar\firms\epom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08" y="3971446"/>
            <a:ext cx="1071904" cy="4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5" name="Picture 35" descr="F:\webminar\firms\geeksforless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37" y="3299336"/>
            <a:ext cx="935478" cy="4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F:\webminar\firms\globallogic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6" y="4009312"/>
            <a:ext cx="978469" cy="4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7" name="Picture 37" descr="F:\webminar\firms\grossum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0" y="3953613"/>
            <a:ext cx="857251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F:\webminar\firms\gsngames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6" y="3342937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9" name="Picture 39" descr="F:\webminar\firms\insoft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768" y="394363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webminar\firms\opower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16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webminar\firms\playitka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89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webminar\firms\playtech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37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webminar\firms\portaon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235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webminar\firms\provectus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91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webminar\firms\serena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6" y="4686030"/>
            <a:ext cx="983182" cy="4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:\webminar\firms\sintez.pn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903" y="4643438"/>
            <a:ext cx="982062" cy="4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F:\webminar\firms\skelia.pn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3" y="4649382"/>
            <a:ext cx="812453" cy="36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:\webminar\firms\skywind.png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47" y="4622444"/>
            <a:ext cx="1029298" cy="4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F:\webminar\firms\smile.png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233" y="4487625"/>
            <a:ext cx="1144692" cy="50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:\webminar\firms\softbistro.png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56" y="5123000"/>
            <a:ext cx="1194791" cy="53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F:\webminar\firms\softengi.png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653" y="5174724"/>
            <a:ext cx="962035" cy="42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:\webminar\firms\sombra.png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82" y="5185999"/>
            <a:ext cx="911290" cy="4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webminar\firms\spdukraine.png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50" y="5174724"/>
            <a:ext cx="1121213" cy="4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:\webminar\firms\sps.png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7" y="5174724"/>
            <a:ext cx="1053042" cy="4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F:\webminar\firms\tibco.png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4" y="5219520"/>
            <a:ext cx="1020422" cy="45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:\webminar\firms\triptop.png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63" y="5219520"/>
            <a:ext cx="1049748" cy="46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F:\webminar\firms\unkur.png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71" y="5293991"/>
            <a:ext cx="969114" cy="4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:\webminar\firms\Virtuace .png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21" y="529204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F:\webminar\firms\wininteractive.png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5" y="5304220"/>
            <a:ext cx="793243" cy="3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734800" cy="6496050"/>
          </a:xfrm>
          <a:prstGeom prst="rect">
            <a:avLst/>
          </a:prstGeom>
        </p:spPr>
      </p:pic>
      <p:sp>
        <p:nvSpPr>
          <p:cNvPr id="4" name="Заголовок 1"/>
          <p:cNvSpPr txBox="1">
            <a:spLocks/>
          </p:cNvSpPr>
          <p:nvPr/>
        </p:nvSpPr>
        <p:spPr>
          <a:xfrm>
            <a:off x="935708" y="-17041"/>
            <a:ext cx="10367640" cy="5801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>
            <a:spAutoFit/>
          </a:bodyPr>
          <a:lstStyle>
            <a:defPPr lvl="0">
              <a:buSzPct val="45000"/>
              <a:buFont typeface="StarSymbol"/>
              <a:buNone/>
              <a:defRPr/>
            </a:defPPr>
            <a:lvl1pPr lvl="0" algn="ctr" rtl="0" hangingPunct="0">
              <a:buSzPct val="45000"/>
              <a:buFont typeface="StarSymbol"/>
              <a:buChar char="●"/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lvl="1">
              <a:buSzPct val="45000"/>
              <a:buFont typeface="StarSymbol"/>
              <a:buChar char="●"/>
              <a:defRPr/>
            </a:lvl2pPr>
            <a:lvl3pPr lvl="2">
              <a:buSzPct val="45000"/>
              <a:buFont typeface="StarSymbol"/>
              <a:buChar char="●"/>
              <a:defRPr/>
            </a:lvl3pPr>
            <a:lvl4pPr lvl="3">
              <a:buSzPct val="45000"/>
              <a:buFont typeface="StarSymbol"/>
              <a:buChar char="●"/>
              <a:defRPr/>
            </a:lvl4pPr>
            <a:lvl5pPr lvl="4">
              <a:buSzPct val="45000"/>
              <a:buFont typeface="StarSymbol"/>
              <a:buChar char="●"/>
              <a:defRPr/>
            </a:lvl5pPr>
            <a:lvl6pPr lvl="5">
              <a:buSzPct val="45000"/>
              <a:buFont typeface="StarSymbol"/>
              <a:buChar char="●"/>
              <a:defRPr/>
            </a:lvl6pPr>
            <a:lvl7pPr lvl="6">
              <a:buSzPct val="45000"/>
              <a:buFont typeface="StarSymbol"/>
              <a:buChar char="●"/>
              <a:defRPr/>
            </a:lvl7pPr>
            <a:lvl8pPr lvl="7">
              <a:buSzPct val="45000"/>
              <a:buFont typeface="StarSymbol"/>
              <a:buChar char="●"/>
              <a:defRPr/>
            </a:lvl8pPr>
            <a:lvl9pPr lvl="8">
              <a:buSzPct val="45000"/>
              <a:buFont typeface="StarSymbol"/>
              <a:buChar char="●"/>
              <a:defRPr/>
            </a:lvl9pPr>
          </a:lstStyle>
          <a:p>
            <a:pPr>
              <a:buFont typeface="StarSymbol"/>
              <a:buNone/>
            </a:pPr>
            <a:r>
              <a:rPr lang="ru-RU" smtClean="0">
                <a:solidFill>
                  <a:sysClr val="windowText" lastClr="000000"/>
                </a:solidFill>
              </a:rPr>
              <a:t>Сколько зарабатывают </a:t>
            </a:r>
            <a:r>
              <a:rPr lang="en-US" smtClean="0">
                <a:solidFill>
                  <a:sysClr val="windowText" lastClr="000000"/>
                </a:solidFill>
              </a:rPr>
              <a:t>Java </a:t>
            </a:r>
            <a:r>
              <a:rPr lang="ru-RU" smtClean="0">
                <a:solidFill>
                  <a:sysClr val="windowText" lastClr="000000"/>
                </a:solidFill>
              </a:rPr>
              <a:t>разработчики</a:t>
            </a:r>
            <a:endParaRPr lang="ru-RU" dirty="0"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575999" y="-4320"/>
            <a:ext cx="10367640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Почему </a:t>
            </a:r>
            <a:r>
              <a:rPr lang="ru-RU" dirty="0"/>
              <a:t>стоит все бросить и заняться разработкой на языке </a:t>
            </a:r>
            <a:r>
              <a:rPr lang="ru-RU" dirty="0" err="1"/>
              <a:t>Java</a:t>
            </a:r>
            <a:endParaRPr lang="ru-RU" dirty="0"/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/>
        <p:txBody>
          <a:bodyPr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Высокая заработная плата – быстро возвращаемые затраты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Востребованность на рынке труда – легко войти в профессию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Комфортные рабочие места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Перспектива карьерного роста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Интересная работа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Работа за границей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Широкие возможности для творчества</a:t>
            </a:r>
          </a:p>
          <a:p>
            <a:pPr marL="514350" indent="-514350">
              <a:buFont typeface="+mj-lt"/>
              <a:buAutoNum type="arabicPeriod"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35708" y="2303983"/>
            <a:ext cx="9793288" cy="13890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</a:rPr>
              <a:t>Как стать JAVA разработчиком?</a:t>
            </a:r>
            <a:endParaRPr lang="ru-RU" sz="4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05" y="77868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0</a:t>
            </a:r>
            <a:endParaRPr lang="ru-RU" dirty="0"/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643606" y="1097152"/>
            <a:ext cx="10368439" cy="5040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Font typeface="StarSymbol"/>
              <a:buNone/>
            </a:pPr>
            <a:r>
              <a:rPr lang="ru-RU" sz="2800" dirty="0" smtClean="0">
                <a:solidFill>
                  <a:sysClr val="windowText" lastClr="000000"/>
                </a:solidFill>
              </a:rPr>
              <a:t>Иметь желание научиться программировать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pic>
        <p:nvPicPr>
          <p:cNvPr id="5" name="Изображение 4" descr="pr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08" y="1799927"/>
            <a:ext cx="6048672" cy="44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3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43606" y="15352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3606" y="1097152"/>
            <a:ext cx="10368439" cy="504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Изучить основы синтаксиса языка</a:t>
            </a:r>
            <a:endParaRPr lang="ru-RU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84" y="1727919"/>
            <a:ext cx="707863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6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76424" y="124736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Шаг 2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24060" y="1079848"/>
            <a:ext cx="11233248" cy="4320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800" dirty="0" smtClean="0"/>
              <a:t>Освоить инструменты разработки и отладки приложения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36" y="1655911"/>
            <a:ext cx="7488832" cy="468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8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864037" y="360010"/>
            <a:ext cx="9548404" cy="807022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Краткая история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17" y="1799927"/>
            <a:ext cx="9217024" cy="326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71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3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63700" y="1439887"/>
            <a:ext cx="10368439" cy="12360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Выбрать направление</a:t>
            </a:r>
            <a:endParaRPr lang="ru-RU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75" y="2231975"/>
            <a:ext cx="7992888" cy="400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5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4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98925" y="1511895"/>
            <a:ext cx="7585690" cy="1008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Изучить API и SDK</a:t>
            </a:r>
            <a:endParaRPr lang="ru-RU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48" y="2875577"/>
            <a:ext cx="1512168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2765919"/>
            <a:ext cx="271145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 descr="&amp;Kcy;&amp;acy;&amp;rcy;&amp;tcy;&amp;icy;&amp;ncy;&amp;kcy;&amp;icy; &amp;pcy;&amp;ocy; &amp;zcy;&amp;acy;&amp;pcy;&amp;rcy;&amp;ocy;&amp;scy;&amp;ucy; eclipse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0" y="4968279"/>
            <a:ext cx="3286619" cy="96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&amp;Kcy;&amp;acy;&amp;rcy;&amp;tcy;&amp;icy;&amp;ncy;&amp;kcy;&amp;icy; &amp;pcy;&amp;ocy; &amp;zcy;&amp;acy;&amp;pcy;&amp;rcy;&amp;ocy;&amp;scy;&amp;ucy; gw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101" y="2592015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57" y="4815690"/>
            <a:ext cx="4018558" cy="11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59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90604" y="287759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Шаг 5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90604" y="1223863"/>
            <a:ext cx="10368439" cy="2052055"/>
          </a:xfrm>
        </p:spPr>
        <p:txBody>
          <a:bodyPr/>
          <a:lstStyle/>
          <a:p>
            <a:pPr marL="0" indent="0" algn="ctr">
              <a:buNone/>
            </a:pPr>
            <a:r>
              <a:rPr lang="ru-RU" sz="6000" dirty="0" smtClean="0"/>
              <a:t>Повышайте кругозор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62" y="2606635"/>
            <a:ext cx="1800200" cy="18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3" y="2567660"/>
            <a:ext cx="3428953" cy="18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12" y="2305663"/>
            <a:ext cx="4017581" cy="23540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2" y="4776393"/>
            <a:ext cx="3581400" cy="1504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76" y="4776393"/>
            <a:ext cx="3066076" cy="15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520488" cy="7481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03660" y="2592015"/>
            <a:ext cx="10367640" cy="648072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>
                <a:solidFill>
                  <a:sysClr val="windowText" lastClr="000000"/>
                </a:solidFill>
              </a:rPr>
              <a:t>Спасибо за внимание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8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42037" y="382512"/>
            <a:ext cx="9548404" cy="553514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названия</a:t>
            </a:r>
          </a:p>
        </p:txBody>
      </p:sp>
      <p:pic>
        <p:nvPicPr>
          <p:cNvPr id="34820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2027376"/>
            <a:ext cx="2592487" cy="241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79" y="2027376"/>
            <a:ext cx="4289910" cy="24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версий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0900092"/>
              </p:ext>
            </p:extLst>
          </p:nvPr>
        </p:nvGraphicFramePr>
        <p:xfrm>
          <a:off x="215628" y="1871935"/>
          <a:ext cx="11017223" cy="3852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96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28" y="29815"/>
            <a:ext cx="10873208" cy="1081800"/>
          </a:xfrm>
        </p:spPr>
        <p:txBody>
          <a:bodyPr/>
          <a:lstStyle/>
          <a:p>
            <a:pPr>
              <a:buNone/>
            </a:pPr>
            <a:r>
              <a:rPr lang="ru-RU" sz="3200" dirty="0" smtClean="0"/>
              <a:t>Рейтинг языков по версии сайта </a:t>
            </a:r>
            <a:r>
              <a:rPr lang="en-US" sz="3200" dirty="0" smtClean="0">
                <a:hlinkClick r:id="rId2"/>
              </a:rPr>
              <a:t>www.tiobe.com</a:t>
            </a:r>
            <a:endParaRPr lang="ru-RU" sz="3200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83766681"/>
              </p:ext>
            </p:extLst>
          </p:nvPr>
        </p:nvGraphicFramePr>
        <p:xfrm>
          <a:off x="719684" y="1511895"/>
          <a:ext cx="10224540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08180">
                  <a:extLst>
                    <a:ext uri="{9D8B030D-6E8A-4147-A177-3AD203B41FA5}">
                      <a16:colId xmlns:a16="http://schemas.microsoft.com/office/drawing/2014/main" val="4159074843"/>
                    </a:ext>
                  </a:extLst>
                </a:gridCol>
                <a:gridCol w="3408180">
                  <a:extLst>
                    <a:ext uri="{9D8B030D-6E8A-4147-A177-3AD203B41FA5}">
                      <a16:colId xmlns:a16="http://schemas.microsoft.com/office/drawing/2014/main" val="1375508096"/>
                    </a:ext>
                  </a:extLst>
                </a:gridCol>
                <a:gridCol w="3408180">
                  <a:extLst>
                    <a:ext uri="{9D8B030D-6E8A-4147-A177-3AD203B41FA5}">
                      <a16:colId xmlns:a16="http://schemas.microsoft.com/office/drawing/2014/main" val="614699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Aug 2019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Programming Language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Ratings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8399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Java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16.028%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14345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15.154%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623594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Python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10.020%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467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6.057%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5091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C#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3.842%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39825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Visual Basic .NET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3.695%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2778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2.258%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4056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PHP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/>
                        <a:t>2.075%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582438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11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87" y="648781"/>
            <a:ext cx="10585176" cy="4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1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https://s.dou.ua/storage-files/pl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574199"/>
            <a:ext cx="10440828" cy="5042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07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 descr="https://s.dou.ua/storage-files/pl-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364" y="622152"/>
            <a:ext cx="10672909" cy="502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162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Обычный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349</Words>
  <Application>Microsoft Office PowerPoint</Application>
  <PresentationFormat>Custom</PresentationFormat>
  <Paragraphs>104</Paragraphs>
  <Slides>34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4" baseType="lpstr">
      <vt:lpstr>Microsoft YaHei</vt:lpstr>
      <vt:lpstr>Arial</vt:lpstr>
      <vt:lpstr>Calibri</vt:lpstr>
      <vt:lpstr>Liberation Sans</vt:lpstr>
      <vt:lpstr>Liberation Serif</vt:lpstr>
      <vt:lpstr>Segoe UI</vt:lpstr>
      <vt:lpstr>StarSymbol</vt:lpstr>
      <vt:lpstr>Tahoma</vt:lpstr>
      <vt:lpstr>Times New Roman</vt:lpstr>
      <vt:lpstr>Обычный</vt:lpstr>
      <vt:lpstr>PowerPoint Presentation</vt:lpstr>
      <vt:lpstr>В программе</vt:lpstr>
      <vt:lpstr>Краткая история</vt:lpstr>
      <vt:lpstr>История названия</vt:lpstr>
      <vt:lpstr>История версий</vt:lpstr>
      <vt:lpstr>Рейтинг языков по версии сайта www.tiobe.com</vt:lpstr>
      <vt:lpstr>PowerPoint Presentation</vt:lpstr>
      <vt:lpstr>PowerPoint Presentation</vt:lpstr>
      <vt:lpstr>PowerPoint Presentation</vt:lpstr>
      <vt:lpstr>PowerPoint Presentation</vt:lpstr>
      <vt:lpstr>Платформа Java</vt:lpstr>
      <vt:lpstr>Сферы применения</vt:lpstr>
      <vt:lpstr>Что написано на JAVA?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 для Java разработки</vt:lpstr>
      <vt:lpstr>Языки программирования основанные на java</vt:lpstr>
      <vt:lpstr>PowerPoint Presentation</vt:lpstr>
      <vt:lpstr>Компании, которые уже сейчас ищут Java разработчиков</vt:lpstr>
      <vt:lpstr>PowerPoint Presentation</vt:lpstr>
      <vt:lpstr>Почему стоит все бросить и заняться разработкой на языке Java</vt:lpstr>
      <vt:lpstr>Как стать JAVA разработчиком?</vt:lpstr>
      <vt:lpstr>Шаг 0</vt:lpstr>
      <vt:lpstr>Шаг 1</vt:lpstr>
      <vt:lpstr>Шаг 2</vt:lpstr>
      <vt:lpstr>Шаг 3 </vt:lpstr>
      <vt:lpstr>Шаг 4</vt:lpstr>
      <vt:lpstr>Шаг 5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Шаптала</dc:creator>
  <cp:lastModifiedBy>itstep teacher</cp:lastModifiedBy>
  <cp:revision>319</cp:revision>
  <dcterms:created xsi:type="dcterms:W3CDTF">2016-06-10T17:36:42Z</dcterms:created>
  <dcterms:modified xsi:type="dcterms:W3CDTF">2019-08-20T10:53:30Z</dcterms:modified>
</cp:coreProperties>
</file>